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69" r:id="rId3"/>
    <p:sldId id="285" r:id="rId4"/>
    <p:sldId id="257" r:id="rId6"/>
    <p:sldId id="263" r:id="rId7"/>
    <p:sldId id="271" r:id="rId8"/>
    <p:sldId id="382" r:id="rId9"/>
    <p:sldId id="381" r:id="rId10"/>
    <p:sldId id="380" r:id="rId11"/>
    <p:sldId id="272" r:id="rId12"/>
    <p:sldId id="384" r:id="rId13"/>
    <p:sldId id="383" r:id="rId14"/>
    <p:sldId id="375" r:id="rId15"/>
    <p:sldId id="37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0"/>
            <a:ext cx="12192000" cy="6856551"/>
            <a:chOff x="0" y="0"/>
            <a:chExt cx="12192000" cy="685655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4" t="15768" r="-1"/>
            <a:stretch>
              <a:fillRect/>
            </a:stretch>
          </p:blipFill>
          <p:spPr>
            <a:xfrm flipH="1">
              <a:off x="1724400" y="0"/>
              <a:ext cx="10467600" cy="685510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50" t="15768" r="-1"/>
            <a:stretch>
              <a:fillRect/>
            </a:stretch>
          </p:blipFill>
          <p:spPr>
            <a:xfrm flipH="1">
              <a:off x="0" y="1449"/>
              <a:ext cx="2095500" cy="685510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斜纹 3"/>
          <p:cNvSpPr/>
          <p:nvPr userDrawn="1"/>
        </p:nvSpPr>
        <p:spPr>
          <a:xfrm>
            <a:off x="0" y="0"/>
            <a:ext cx="2068025" cy="1688841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9" Type="http://schemas.openxmlformats.org/officeDocument/2006/relationships/tags" Target="../tags/tag92.xml"/><Relationship Id="rId98" Type="http://schemas.openxmlformats.org/officeDocument/2006/relationships/tags" Target="../tags/tag91.xml"/><Relationship Id="rId97" Type="http://schemas.openxmlformats.org/officeDocument/2006/relationships/tags" Target="../tags/tag90.xml"/><Relationship Id="rId96" Type="http://schemas.openxmlformats.org/officeDocument/2006/relationships/tags" Target="../tags/tag89.xml"/><Relationship Id="rId95" Type="http://schemas.openxmlformats.org/officeDocument/2006/relationships/tags" Target="../tags/tag88.xml"/><Relationship Id="rId94" Type="http://schemas.openxmlformats.org/officeDocument/2006/relationships/tags" Target="../tags/tag87.xml"/><Relationship Id="rId93" Type="http://schemas.openxmlformats.org/officeDocument/2006/relationships/tags" Target="../tags/tag86.xml"/><Relationship Id="rId92" Type="http://schemas.openxmlformats.org/officeDocument/2006/relationships/tags" Target="../tags/tag85.xml"/><Relationship Id="rId91" Type="http://schemas.openxmlformats.org/officeDocument/2006/relationships/tags" Target="../tags/tag84.xml"/><Relationship Id="rId90" Type="http://schemas.openxmlformats.org/officeDocument/2006/relationships/tags" Target="../tags/tag83.xml"/><Relationship Id="rId9" Type="http://schemas.openxmlformats.org/officeDocument/2006/relationships/image" Target="../media/image3.png"/><Relationship Id="rId89" Type="http://schemas.openxmlformats.org/officeDocument/2006/relationships/tags" Target="../tags/tag82.xml"/><Relationship Id="rId88" Type="http://schemas.openxmlformats.org/officeDocument/2006/relationships/tags" Target="../tags/tag81.xml"/><Relationship Id="rId87" Type="http://schemas.openxmlformats.org/officeDocument/2006/relationships/tags" Target="../tags/tag80.xml"/><Relationship Id="rId86" Type="http://schemas.openxmlformats.org/officeDocument/2006/relationships/tags" Target="../tags/tag79.xml"/><Relationship Id="rId85" Type="http://schemas.openxmlformats.org/officeDocument/2006/relationships/tags" Target="../tags/tag78.xml"/><Relationship Id="rId84" Type="http://schemas.openxmlformats.org/officeDocument/2006/relationships/tags" Target="../tags/tag77.xml"/><Relationship Id="rId83" Type="http://schemas.openxmlformats.org/officeDocument/2006/relationships/tags" Target="../tags/tag76.xml"/><Relationship Id="rId82" Type="http://schemas.openxmlformats.org/officeDocument/2006/relationships/tags" Target="../tags/tag75.xml"/><Relationship Id="rId81" Type="http://schemas.openxmlformats.org/officeDocument/2006/relationships/tags" Target="../tags/tag74.xml"/><Relationship Id="rId80" Type="http://schemas.openxmlformats.org/officeDocument/2006/relationships/tags" Target="../tags/tag73.xml"/><Relationship Id="rId8" Type="http://schemas.openxmlformats.org/officeDocument/2006/relationships/tags" Target="../tags/tag6.xml"/><Relationship Id="rId79" Type="http://schemas.openxmlformats.org/officeDocument/2006/relationships/tags" Target="../tags/tag72.xml"/><Relationship Id="rId78" Type="http://schemas.openxmlformats.org/officeDocument/2006/relationships/tags" Target="../tags/tag71.xml"/><Relationship Id="rId77" Type="http://schemas.openxmlformats.org/officeDocument/2006/relationships/tags" Target="../tags/tag70.xml"/><Relationship Id="rId76" Type="http://schemas.openxmlformats.org/officeDocument/2006/relationships/tags" Target="../tags/tag69.xml"/><Relationship Id="rId75" Type="http://schemas.openxmlformats.org/officeDocument/2006/relationships/tags" Target="../tags/tag68.xml"/><Relationship Id="rId74" Type="http://schemas.openxmlformats.org/officeDocument/2006/relationships/tags" Target="../tags/tag67.xml"/><Relationship Id="rId73" Type="http://schemas.openxmlformats.org/officeDocument/2006/relationships/tags" Target="../tags/tag66.xml"/><Relationship Id="rId72" Type="http://schemas.openxmlformats.org/officeDocument/2006/relationships/tags" Target="../tags/tag65.xml"/><Relationship Id="rId71" Type="http://schemas.openxmlformats.org/officeDocument/2006/relationships/tags" Target="../tags/tag64.xml"/><Relationship Id="rId70" Type="http://schemas.openxmlformats.org/officeDocument/2006/relationships/tags" Target="../tags/tag63.xml"/><Relationship Id="rId7" Type="http://schemas.openxmlformats.org/officeDocument/2006/relationships/tags" Target="../tags/tag5.xml"/><Relationship Id="rId69" Type="http://schemas.openxmlformats.org/officeDocument/2006/relationships/tags" Target="../tags/tag62.xml"/><Relationship Id="rId68" Type="http://schemas.openxmlformats.org/officeDocument/2006/relationships/tags" Target="../tags/tag61.xml"/><Relationship Id="rId67" Type="http://schemas.openxmlformats.org/officeDocument/2006/relationships/tags" Target="../tags/tag60.xml"/><Relationship Id="rId66" Type="http://schemas.openxmlformats.org/officeDocument/2006/relationships/tags" Target="../tags/tag59.xml"/><Relationship Id="rId65" Type="http://schemas.openxmlformats.org/officeDocument/2006/relationships/tags" Target="../tags/tag58.xml"/><Relationship Id="rId64" Type="http://schemas.openxmlformats.org/officeDocument/2006/relationships/tags" Target="../tags/tag57.xml"/><Relationship Id="rId63" Type="http://schemas.openxmlformats.org/officeDocument/2006/relationships/tags" Target="../tags/tag56.xml"/><Relationship Id="rId62" Type="http://schemas.openxmlformats.org/officeDocument/2006/relationships/tags" Target="../tags/tag55.xml"/><Relationship Id="rId61" Type="http://schemas.openxmlformats.org/officeDocument/2006/relationships/tags" Target="../tags/tag54.xml"/><Relationship Id="rId60" Type="http://schemas.openxmlformats.org/officeDocument/2006/relationships/tags" Target="../tags/tag53.xml"/><Relationship Id="rId6" Type="http://schemas.openxmlformats.org/officeDocument/2006/relationships/tags" Target="../tags/tag4.xml"/><Relationship Id="rId59" Type="http://schemas.openxmlformats.org/officeDocument/2006/relationships/tags" Target="../tags/tag52.xml"/><Relationship Id="rId58" Type="http://schemas.openxmlformats.org/officeDocument/2006/relationships/tags" Target="../tags/tag51.xml"/><Relationship Id="rId57" Type="http://schemas.openxmlformats.org/officeDocument/2006/relationships/tags" Target="../tags/tag50.xml"/><Relationship Id="rId56" Type="http://schemas.openxmlformats.org/officeDocument/2006/relationships/tags" Target="../tags/tag49.xml"/><Relationship Id="rId55" Type="http://schemas.openxmlformats.org/officeDocument/2006/relationships/tags" Target="../tags/tag48.xml"/><Relationship Id="rId54" Type="http://schemas.openxmlformats.org/officeDocument/2006/relationships/tags" Target="../tags/tag47.xml"/><Relationship Id="rId53" Type="http://schemas.openxmlformats.org/officeDocument/2006/relationships/tags" Target="../tags/tag46.xml"/><Relationship Id="rId52" Type="http://schemas.openxmlformats.org/officeDocument/2006/relationships/tags" Target="../tags/tag45.xml"/><Relationship Id="rId51" Type="http://schemas.openxmlformats.org/officeDocument/2006/relationships/tags" Target="../tags/tag44.xml"/><Relationship Id="rId50" Type="http://schemas.openxmlformats.org/officeDocument/2006/relationships/tags" Target="../tags/tag43.xml"/><Relationship Id="rId5" Type="http://schemas.openxmlformats.org/officeDocument/2006/relationships/tags" Target="../tags/tag3.xml"/><Relationship Id="rId49" Type="http://schemas.openxmlformats.org/officeDocument/2006/relationships/tags" Target="../tags/tag42.xml"/><Relationship Id="rId48" Type="http://schemas.openxmlformats.org/officeDocument/2006/relationships/tags" Target="../tags/tag41.xml"/><Relationship Id="rId47" Type="http://schemas.openxmlformats.org/officeDocument/2006/relationships/tags" Target="../tags/tag40.xml"/><Relationship Id="rId46" Type="http://schemas.openxmlformats.org/officeDocument/2006/relationships/tags" Target="../tags/tag39.xml"/><Relationship Id="rId45" Type="http://schemas.openxmlformats.org/officeDocument/2006/relationships/tags" Target="../tags/tag38.xml"/><Relationship Id="rId44" Type="http://schemas.openxmlformats.org/officeDocument/2006/relationships/tags" Target="../tags/tag37.xml"/><Relationship Id="rId43" Type="http://schemas.openxmlformats.org/officeDocument/2006/relationships/tags" Target="../tags/tag36.xml"/><Relationship Id="rId42" Type="http://schemas.openxmlformats.org/officeDocument/2006/relationships/tags" Target="../tags/tag35.xml"/><Relationship Id="rId41" Type="http://schemas.openxmlformats.org/officeDocument/2006/relationships/tags" Target="../tags/tag34.xml"/><Relationship Id="rId40" Type="http://schemas.openxmlformats.org/officeDocument/2006/relationships/tags" Target="../tags/tag33.xml"/><Relationship Id="rId4" Type="http://schemas.openxmlformats.org/officeDocument/2006/relationships/tags" Target="../tags/tag2.xml"/><Relationship Id="rId39" Type="http://schemas.openxmlformats.org/officeDocument/2006/relationships/tags" Target="../tags/tag32.xml"/><Relationship Id="rId38" Type="http://schemas.openxmlformats.org/officeDocument/2006/relationships/tags" Target="../tags/tag31.xml"/><Relationship Id="rId37" Type="http://schemas.openxmlformats.org/officeDocument/2006/relationships/tags" Target="../tags/tag30.xml"/><Relationship Id="rId36" Type="http://schemas.openxmlformats.org/officeDocument/2006/relationships/tags" Target="../tags/tag29.xml"/><Relationship Id="rId35" Type="http://schemas.openxmlformats.org/officeDocument/2006/relationships/tags" Target="../tags/tag28.xml"/><Relationship Id="rId34" Type="http://schemas.openxmlformats.org/officeDocument/2006/relationships/tags" Target="../tags/tag27.xml"/><Relationship Id="rId33" Type="http://schemas.openxmlformats.org/officeDocument/2006/relationships/tags" Target="../tags/tag26.xml"/><Relationship Id="rId32" Type="http://schemas.openxmlformats.org/officeDocument/2006/relationships/tags" Target="../tags/tag25.xml"/><Relationship Id="rId31" Type="http://schemas.openxmlformats.org/officeDocument/2006/relationships/tags" Target="../tags/tag24.xml"/><Relationship Id="rId30" Type="http://schemas.openxmlformats.org/officeDocument/2006/relationships/tags" Target="../tags/tag23.xml"/><Relationship Id="rId3" Type="http://schemas.microsoft.com/office/2007/relationships/hdphoto" Target="../media/hdphoto1.wdp"/><Relationship Id="rId29" Type="http://schemas.openxmlformats.org/officeDocument/2006/relationships/tags" Target="../tags/tag22.xml"/><Relationship Id="rId28" Type="http://schemas.openxmlformats.org/officeDocument/2006/relationships/tags" Target="../tags/tag21.xml"/><Relationship Id="rId27" Type="http://schemas.openxmlformats.org/officeDocument/2006/relationships/tags" Target="../tags/tag20.xml"/><Relationship Id="rId26" Type="http://schemas.openxmlformats.org/officeDocument/2006/relationships/tags" Target="../tags/tag19.xml"/><Relationship Id="rId25" Type="http://schemas.openxmlformats.org/officeDocument/2006/relationships/tags" Target="../tags/tag18.xml"/><Relationship Id="rId24" Type="http://schemas.openxmlformats.org/officeDocument/2006/relationships/tags" Target="../tags/tag17.xml"/><Relationship Id="rId23" Type="http://schemas.openxmlformats.org/officeDocument/2006/relationships/tags" Target="../tags/tag16.xml"/><Relationship Id="rId22" Type="http://schemas.openxmlformats.org/officeDocument/2006/relationships/tags" Target="../tags/tag15.xml"/><Relationship Id="rId21" Type="http://schemas.openxmlformats.org/officeDocument/2006/relationships/tags" Target="../tags/tag14.xml"/><Relationship Id="rId20" Type="http://schemas.openxmlformats.org/officeDocument/2006/relationships/image" Target="../media/image6.png"/><Relationship Id="rId2" Type="http://schemas.openxmlformats.org/officeDocument/2006/relationships/image" Target="../media/image2.png"/><Relationship Id="rId19" Type="http://schemas.openxmlformats.org/officeDocument/2006/relationships/tags" Target="../tags/tag13.xml"/><Relationship Id="rId18" Type="http://schemas.openxmlformats.org/officeDocument/2006/relationships/image" Target="../media/image5.png"/><Relationship Id="rId17" Type="http://schemas.openxmlformats.org/officeDocument/2006/relationships/tags" Target="../tags/tag12.xml"/><Relationship Id="rId16" Type="http://schemas.openxmlformats.org/officeDocument/2006/relationships/image" Target="../media/image4.png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5" Type="http://schemas.openxmlformats.org/officeDocument/2006/relationships/slideLayout" Target="../slideLayouts/slideLayout2.xml"/><Relationship Id="rId114" Type="http://schemas.openxmlformats.org/officeDocument/2006/relationships/tags" Target="../tags/tag107.xml"/><Relationship Id="rId113" Type="http://schemas.openxmlformats.org/officeDocument/2006/relationships/tags" Target="../tags/tag106.xml"/><Relationship Id="rId112" Type="http://schemas.openxmlformats.org/officeDocument/2006/relationships/tags" Target="../tags/tag105.xml"/><Relationship Id="rId111" Type="http://schemas.openxmlformats.org/officeDocument/2006/relationships/tags" Target="../tags/tag104.xml"/><Relationship Id="rId110" Type="http://schemas.openxmlformats.org/officeDocument/2006/relationships/tags" Target="../tags/tag103.xml"/><Relationship Id="rId11" Type="http://schemas.openxmlformats.org/officeDocument/2006/relationships/tags" Target="../tags/tag7.xml"/><Relationship Id="rId109" Type="http://schemas.openxmlformats.org/officeDocument/2006/relationships/tags" Target="../tags/tag102.xml"/><Relationship Id="rId108" Type="http://schemas.openxmlformats.org/officeDocument/2006/relationships/tags" Target="../tags/tag101.xml"/><Relationship Id="rId107" Type="http://schemas.openxmlformats.org/officeDocument/2006/relationships/tags" Target="../tags/tag100.xml"/><Relationship Id="rId106" Type="http://schemas.openxmlformats.org/officeDocument/2006/relationships/tags" Target="../tags/tag99.xml"/><Relationship Id="rId105" Type="http://schemas.openxmlformats.org/officeDocument/2006/relationships/tags" Target="../tags/tag98.xml"/><Relationship Id="rId104" Type="http://schemas.openxmlformats.org/officeDocument/2006/relationships/tags" Target="../tags/tag97.xml"/><Relationship Id="rId103" Type="http://schemas.openxmlformats.org/officeDocument/2006/relationships/tags" Target="../tags/tag96.xml"/><Relationship Id="rId102" Type="http://schemas.openxmlformats.org/officeDocument/2006/relationships/tags" Target="../tags/tag95.xml"/><Relationship Id="rId101" Type="http://schemas.openxmlformats.org/officeDocument/2006/relationships/tags" Target="../tags/tag94.xml"/><Relationship Id="rId100" Type="http://schemas.openxmlformats.org/officeDocument/2006/relationships/tags" Target="../tags/tag93.xml"/><Relationship Id="rId10" Type="http://schemas.microsoft.com/office/2007/relationships/hdphoto" Target="../media/hdphoto2.wdp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microsoft.com/office/2007/relationships/hdphoto" Target="../media/hdphoto3.wdp"/><Relationship Id="rId4" Type="http://schemas.openxmlformats.org/officeDocument/2006/relationships/image" Target="../media/image15.png"/><Relationship Id="rId3" Type="http://schemas.openxmlformats.org/officeDocument/2006/relationships/tags" Target="../tags/tag109.xml"/><Relationship Id="rId2" Type="http://schemas.openxmlformats.org/officeDocument/2006/relationships/image" Target="../media/image14.png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21.xml"/><Relationship Id="rId16" Type="http://schemas.openxmlformats.org/officeDocument/2006/relationships/tags" Target="../tags/tag120.xml"/><Relationship Id="rId15" Type="http://schemas.openxmlformats.org/officeDocument/2006/relationships/tags" Target="../tags/tag119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tags" Target="../tags/tag10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26787" y="2890684"/>
            <a:ext cx="2722186" cy="7013963"/>
          </a:xfrm>
          <a:prstGeom prst="rect">
            <a:avLst/>
          </a:prstGeom>
        </p:spPr>
      </p:pic>
      <p:pic>
        <p:nvPicPr>
          <p:cNvPr id="3" name="PA_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5163" y="2833877"/>
            <a:ext cx="3184551" cy="8205289"/>
          </a:xfrm>
          <a:prstGeom prst="rect">
            <a:avLst/>
          </a:prstGeom>
        </p:spPr>
      </p:pic>
      <p:pic>
        <p:nvPicPr>
          <p:cNvPr id="4" name="PA_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6508" y="3449503"/>
            <a:ext cx="1961494" cy="5053971"/>
          </a:xfrm>
          <a:prstGeom prst="rect">
            <a:avLst/>
          </a:prstGeom>
        </p:spPr>
      </p:pic>
      <p:pic>
        <p:nvPicPr>
          <p:cNvPr id="5" name="PA_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084361" y="2678421"/>
            <a:ext cx="3188798" cy="9617439"/>
          </a:xfrm>
          <a:prstGeom prst="rect">
            <a:avLst/>
          </a:prstGeom>
        </p:spPr>
      </p:pic>
      <p:pic>
        <p:nvPicPr>
          <p:cNvPr id="6" name="PA_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24224" y="1769807"/>
            <a:ext cx="3228985" cy="9754027"/>
          </a:xfrm>
          <a:prstGeom prst="rect">
            <a:avLst/>
          </a:prstGeom>
        </p:spPr>
      </p:pic>
      <p:pic>
        <p:nvPicPr>
          <p:cNvPr id="7" name="PA_图片 104"/>
          <p:cNvPicPr/>
          <p:nvPr>
            <p:custDataLst>
              <p:tags r:id="rId8"/>
            </p:custData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3190" y="3021533"/>
            <a:ext cx="2341898" cy="7564970"/>
          </a:xfrm>
          <a:prstGeom prst="rect">
            <a:avLst/>
          </a:prstGeom>
        </p:spPr>
      </p:pic>
      <p:pic>
        <p:nvPicPr>
          <p:cNvPr id="8" name="PA_图片 103"/>
          <p:cNvPicPr/>
          <p:nvPr>
            <p:custDataLst>
              <p:tags r:id="rId11"/>
            </p:custData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28024" y="3346272"/>
            <a:ext cx="2341898" cy="7564970"/>
          </a:xfrm>
          <a:prstGeom prst="rect">
            <a:avLst/>
          </a:prstGeom>
        </p:spPr>
      </p:pic>
      <p:pic>
        <p:nvPicPr>
          <p:cNvPr id="9" name="PA_图片 102"/>
          <p:cNvPicPr/>
          <p:nvPr>
            <p:custDataLst>
              <p:tags r:id="rId12"/>
            </p:custData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33392" y="4112349"/>
            <a:ext cx="1405524" cy="4540230"/>
          </a:xfrm>
          <a:prstGeom prst="rect">
            <a:avLst/>
          </a:prstGeom>
        </p:spPr>
      </p:pic>
      <p:pic>
        <p:nvPicPr>
          <p:cNvPr id="10" name="PA_图片 99"/>
          <p:cNvPicPr/>
          <p:nvPr>
            <p:custDataLst>
              <p:tags r:id="rId13"/>
            </p:custData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70114" y="3156155"/>
            <a:ext cx="1436725" cy="4641019"/>
          </a:xfrm>
          <a:prstGeom prst="rect">
            <a:avLst/>
          </a:prstGeom>
        </p:spPr>
      </p:pic>
      <p:pic>
        <p:nvPicPr>
          <p:cNvPr id="11" name="PA_图片 98"/>
          <p:cNvPicPr/>
          <p:nvPr>
            <p:custDataLst>
              <p:tags r:id="rId14"/>
            </p:custData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46" y="1705072"/>
            <a:ext cx="2769902" cy="8947547"/>
          </a:xfrm>
          <a:prstGeom prst="rect">
            <a:avLst/>
          </a:prstGeom>
        </p:spPr>
      </p:pic>
      <p:sp>
        <p:nvSpPr>
          <p:cNvPr id="12" name="PA_矩形 4"/>
          <p:cNvSpPr/>
          <p:nvPr>
            <p:custDataLst>
              <p:tags r:id="rId15"/>
            </p:custDataLst>
          </p:nvPr>
        </p:nvSpPr>
        <p:spPr>
          <a:xfrm>
            <a:off x="0" y="0"/>
            <a:ext cx="12192001" cy="6858001"/>
          </a:xfrm>
          <a:prstGeom prst="rect">
            <a:avLst/>
          </a:prstGeom>
          <a:blipFill dpi="0" rotWithShape="1">
            <a:blip r:embed="rId16">
              <a:alphaModFix amt="82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3" name="PA_图片 76"/>
          <p:cNvPicPr/>
          <p:nvPr>
            <p:custDataLst>
              <p:tags r:id="rId1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0666" y="3429000"/>
            <a:ext cx="1618248" cy="4895237"/>
          </a:xfrm>
          <a:prstGeom prst="rect">
            <a:avLst/>
          </a:prstGeom>
        </p:spPr>
      </p:pic>
      <p:pic>
        <p:nvPicPr>
          <p:cNvPr id="14" name="PA_图片 97"/>
          <p:cNvPicPr/>
          <p:nvPr>
            <p:custDataLst>
              <p:tags r:id="rId1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3452" y="2895600"/>
            <a:ext cx="1839967" cy="5943600"/>
          </a:xfrm>
          <a:prstGeom prst="rect">
            <a:avLst/>
          </a:prstGeom>
        </p:spPr>
      </p:pic>
      <p:pic>
        <p:nvPicPr>
          <p:cNvPr id="15" name="PA_图片 72"/>
          <p:cNvPicPr/>
          <p:nvPr>
            <p:custDataLst>
              <p:tags r:id="rId2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5356" y="2242064"/>
            <a:ext cx="3291465" cy="9956757"/>
          </a:xfrm>
          <a:prstGeom prst="rect">
            <a:avLst/>
          </a:prstGeom>
        </p:spPr>
      </p:pic>
      <p:pic>
        <p:nvPicPr>
          <p:cNvPr id="16" name="PA_图片 96"/>
          <p:cNvPicPr/>
          <p:nvPr>
            <p:custDataLst>
              <p:tags r:id="rId2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806" y="1730249"/>
            <a:ext cx="3344031" cy="10802142"/>
          </a:xfrm>
          <a:prstGeom prst="rect">
            <a:avLst/>
          </a:prstGeom>
        </p:spPr>
      </p:pic>
      <p:pic>
        <p:nvPicPr>
          <p:cNvPr id="17" name="PA_图片 7"/>
          <p:cNvPicPr/>
          <p:nvPr>
            <p:custDataLst>
              <p:tags r:id="rId2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146586" y="-1898683"/>
            <a:ext cx="5811159" cy="18771645"/>
          </a:xfrm>
          <a:prstGeom prst="rect">
            <a:avLst/>
          </a:prstGeom>
        </p:spPr>
      </p:pic>
      <p:grpSp>
        <p:nvGrpSpPr>
          <p:cNvPr id="18" name="PA_组合 65"/>
          <p:cNvGrpSpPr/>
          <p:nvPr>
            <p:custDataLst>
              <p:tags r:id="rId24"/>
            </p:custDataLst>
          </p:nvPr>
        </p:nvGrpSpPr>
        <p:grpSpPr>
          <a:xfrm>
            <a:off x="4876324" y="1751872"/>
            <a:ext cx="1791174" cy="7544530"/>
            <a:chOff x="7708500" y="575910"/>
            <a:chExt cx="1350015" cy="5686345"/>
          </a:xfrm>
        </p:grpSpPr>
        <p:sp>
          <p:nvSpPr>
            <p:cNvPr id="102" name="PA_矩形 15"/>
            <p:cNvSpPr/>
            <p:nvPr>
              <p:custDataLst>
                <p:tags r:id="rId25"/>
              </p:custDataLst>
            </p:nvPr>
          </p:nvSpPr>
          <p:spPr>
            <a:xfrm rot="20700601" flipH="1">
              <a:off x="8450540" y="3185244"/>
              <a:ext cx="607975" cy="3072289"/>
            </a:xfrm>
            <a:custGeom>
              <a:avLst/>
              <a:gdLst>
                <a:gd name="connsiteX0" fmla="*/ 0 w 610177"/>
                <a:gd name="connsiteY0" fmla="*/ 0 h 3034146"/>
                <a:gd name="connsiteX1" fmla="*/ 610177 w 610177"/>
                <a:gd name="connsiteY1" fmla="*/ 0 h 3034146"/>
                <a:gd name="connsiteX2" fmla="*/ 610177 w 610177"/>
                <a:gd name="connsiteY2" fmla="*/ 3034146 h 3034146"/>
                <a:gd name="connsiteX3" fmla="*/ 0 w 610177"/>
                <a:gd name="connsiteY3" fmla="*/ 3034146 h 3034146"/>
                <a:gd name="connsiteX4" fmla="*/ 0 w 610177"/>
                <a:gd name="connsiteY4" fmla="*/ 0 h 3034146"/>
                <a:gd name="connsiteX0-1" fmla="*/ 0 w 610177"/>
                <a:gd name="connsiteY0-2" fmla="*/ 0 h 3072246"/>
                <a:gd name="connsiteX1-3" fmla="*/ 610177 w 610177"/>
                <a:gd name="connsiteY1-4" fmla="*/ 0 h 3072246"/>
                <a:gd name="connsiteX2-5" fmla="*/ 610177 w 610177"/>
                <a:gd name="connsiteY2-6" fmla="*/ 3034146 h 3072246"/>
                <a:gd name="connsiteX3-7" fmla="*/ 292100 w 610177"/>
                <a:gd name="connsiteY3-8" fmla="*/ 3072246 h 3072246"/>
                <a:gd name="connsiteX4-9" fmla="*/ 0 w 610177"/>
                <a:gd name="connsiteY4-10" fmla="*/ 0 h 3072246"/>
                <a:gd name="connsiteX0-11" fmla="*/ 0 w 610177"/>
                <a:gd name="connsiteY0-12" fmla="*/ 0 h 3072246"/>
                <a:gd name="connsiteX1-13" fmla="*/ 610177 w 610177"/>
                <a:gd name="connsiteY1-14" fmla="*/ 0 h 3072246"/>
                <a:gd name="connsiteX2-15" fmla="*/ 572077 w 610177"/>
                <a:gd name="connsiteY2-16" fmla="*/ 3034146 h 3072246"/>
                <a:gd name="connsiteX3-17" fmla="*/ 292100 w 610177"/>
                <a:gd name="connsiteY3-18" fmla="*/ 3072246 h 3072246"/>
                <a:gd name="connsiteX4-19" fmla="*/ 0 w 610177"/>
                <a:gd name="connsiteY4-20" fmla="*/ 0 h 3072246"/>
                <a:gd name="connsiteX0-21" fmla="*/ 0 w 610177"/>
                <a:gd name="connsiteY0-22" fmla="*/ 0 h 3034146"/>
                <a:gd name="connsiteX1-23" fmla="*/ 610177 w 610177"/>
                <a:gd name="connsiteY1-24" fmla="*/ 0 h 3034146"/>
                <a:gd name="connsiteX2-25" fmla="*/ 572077 w 610177"/>
                <a:gd name="connsiteY2-26" fmla="*/ 3034146 h 3034146"/>
                <a:gd name="connsiteX3-27" fmla="*/ 215900 w 610177"/>
                <a:gd name="connsiteY3-28" fmla="*/ 3034146 h 3034146"/>
                <a:gd name="connsiteX4-29" fmla="*/ 0 w 610177"/>
                <a:gd name="connsiteY4-30" fmla="*/ 0 h 3034146"/>
                <a:gd name="connsiteX0-31" fmla="*/ 0 w 610177"/>
                <a:gd name="connsiteY0-32" fmla="*/ 0 h 3083419"/>
                <a:gd name="connsiteX1-33" fmla="*/ 610177 w 610177"/>
                <a:gd name="connsiteY1-34" fmla="*/ 0 h 3083419"/>
                <a:gd name="connsiteX2-35" fmla="*/ 388059 w 610177"/>
                <a:gd name="connsiteY2-36" fmla="*/ 3083419 h 3083419"/>
                <a:gd name="connsiteX3-37" fmla="*/ 215900 w 610177"/>
                <a:gd name="connsiteY3-38" fmla="*/ 3034146 h 3083419"/>
                <a:gd name="connsiteX4-39" fmla="*/ 0 w 610177"/>
                <a:gd name="connsiteY4-40" fmla="*/ 0 h 308341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10177" h="3083419">
                  <a:moveTo>
                    <a:pt x="0" y="0"/>
                  </a:moveTo>
                  <a:lnTo>
                    <a:pt x="610177" y="0"/>
                  </a:lnTo>
                  <a:lnTo>
                    <a:pt x="388059" y="3083419"/>
                  </a:lnTo>
                  <a:lnTo>
                    <a:pt x="215900" y="3034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3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3" name="PA_矩形 29"/>
            <p:cNvSpPr/>
            <p:nvPr>
              <p:custDataLst>
                <p:tags r:id="rId26"/>
              </p:custDataLst>
            </p:nvPr>
          </p:nvSpPr>
          <p:spPr>
            <a:xfrm flipH="1">
              <a:off x="8263870" y="1359568"/>
              <a:ext cx="246756" cy="500188"/>
            </a:xfrm>
            <a:prstGeom prst="rect">
              <a:avLst/>
            </a:prstGeom>
            <a:gradFill>
              <a:gsLst>
                <a:gs pos="100000">
                  <a:srgbClr val="EAAEA9"/>
                </a:gs>
                <a:gs pos="0">
                  <a:srgbClr val="DF827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4" name="PA_椭圆 30"/>
            <p:cNvSpPr/>
            <p:nvPr>
              <p:custDataLst>
                <p:tags r:id="rId27"/>
              </p:custDataLst>
            </p:nvPr>
          </p:nvSpPr>
          <p:spPr>
            <a:xfrm flipH="1">
              <a:off x="7939087" y="631091"/>
              <a:ext cx="682837" cy="987024"/>
            </a:xfrm>
            <a:prstGeom prst="ellipse">
              <a:avLst/>
            </a:prstGeom>
            <a:gradFill>
              <a:gsLst>
                <a:gs pos="100000">
                  <a:srgbClr val="EAAEA9"/>
                </a:gs>
                <a:gs pos="0">
                  <a:srgbClr val="DF827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5" name="PA_矩形 15"/>
            <p:cNvSpPr/>
            <p:nvPr>
              <p:custDataLst>
                <p:tags r:id="rId28"/>
              </p:custDataLst>
            </p:nvPr>
          </p:nvSpPr>
          <p:spPr>
            <a:xfrm rot="797748" flipH="1">
              <a:off x="7708500" y="3223837"/>
              <a:ext cx="607975" cy="3038418"/>
            </a:xfrm>
            <a:custGeom>
              <a:avLst/>
              <a:gdLst>
                <a:gd name="connsiteX0" fmla="*/ 0 w 610177"/>
                <a:gd name="connsiteY0" fmla="*/ 0 h 3034146"/>
                <a:gd name="connsiteX1" fmla="*/ 610177 w 610177"/>
                <a:gd name="connsiteY1" fmla="*/ 0 h 3034146"/>
                <a:gd name="connsiteX2" fmla="*/ 610177 w 610177"/>
                <a:gd name="connsiteY2" fmla="*/ 3034146 h 3034146"/>
                <a:gd name="connsiteX3" fmla="*/ 0 w 610177"/>
                <a:gd name="connsiteY3" fmla="*/ 3034146 h 3034146"/>
                <a:gd name="connsiteX4" fmla="*/ 0 w 610177"/>
                <a:gd name="connsiteY4" fmla="*/ 0 h 3034146"/>
                <a:gd name="connsiteX0-1" fmla="*/ 0 w 610177"/>
                <a:gd name="connsiteY0-2" fmla="*/ 0 h 3072246"/>
                <a:gd name="connsiteX1-3" fmla="*/ 610177 w 610177"/>
                <a:gd name="connsiteY1-4" fmla="*/ 0 h 3072246"/>
                <a:gd name="connsiteX2-5" fmla="*/ 610177 w 610177"/>
                <a:gd name="connsiteY2-6" fmla="*/ 3034146 h 3072246"/>
                <a:gd name="connsiteX3-7" fmla="*/ 292100 w 610177"/>
                <a:gd name="connsiteY3-8" fmla="*/ 3072246 h 3072246"/>
                <a:gd name="connsiteX4-9" fmla="*/ 0 w 610177"/>
                <a:gd name="connsiteY4-10" fmla="*/ 0 h 3072246"/>
                <a:gd name="connsiteX0-11" fmla="*/ 0 w 610177"/>
                <a:gd name="connsiteY0-12" fmla="*/ 0 h 3072246"/>
                <a:gd name="connsiteX1-13" fmla="*/ 610177 w 610177"/>
                <a:gd name="connsiteY1-14" fmla="*/ 0 h 3072246"/>
                <a:gd name="connsiteX2-15" fmla="*/ 572077 w 610177"/>
                <a:gd name="connsiteY2-16" fmla="*/ 3034146 h 3072246"/>
                <a:gd name="connsiteX3-17" fmla="*/ 292100 w 610177"/>
                <a:gd name="connsiteY3-18" fmla="*/ 3072246 h 3072246"/>
                <a:gd name="connsiteX4-19" fmla="*/ 0 w 610177"/>
                <a:gd name="connsiteY4-20" fmla="*/ 0 h 3072246"/>
                <a:gd name="connsiteX0-21" fmla="*/ 0 w 610177"/>
                <a:gd name="connsiteY0-22" fmla="*/ 0 h 3034146"/>
                <a:gd name="connsiteX1-23" fmla="*/ 610177 w 610177"/>
                <a:gd name="connsiteY1-24" fmla="*/ 0 h 3034146"/>
                <a:gd name="connsiteX2-25" fmla="*/ 572077 w 610177"/>
                <a:gd name="connsiteY2-26" fmla="*/ 3034146 h 3034146"/>
                <a:gd name="connsiteX3-27" fmla="*/ 215900 w 610177"/>
                <a:gd name="connsiteY3-28" fmla="*/ 3034146 h 3034146"/>
                <a:gd name="connsiteX4-29" fmla="*/ 0 w 610177"/>
                <a:gd name="connsiteY4-30" fmla="*/ 0 h 3034146"/>
                <a:gd name="connsiteX0-31" fmla="*/ 0 w 610177"/>
                <a:gd name="connsiteY0-32" fmla="*/ 0 h 3046720"/>
                <a:gd name="connsiteX1-33" fmla="*/ 610177 w 610177"/>
                <a:gd name="connsiteY1-34" fmla="*/ 0 h 3046720"/>
                <a:gd name="connsiteX2-35" fmla="*/ 572077 w 610177"/>
                <a:gd name="connsiteY2-36" fmla="*/ 3034146 h 3046720"/>
                <a:gd name="connsiteX3-37" fmla="*/ 434775 w 610177"/>
                <a:gd name="connsiteY3-38" fmla="*/ 3046720 h 3046720"/>
                <a:gd name="connsiteX4-39" fmla="*/ 0 w 610177"/>
                <a:gd name="connsiteY4-40" fmla="*/ 0 h 3046720"/>
                <a:gd name="connsiteX0-41" fmla="*/ 0 w 683313"/>
                <a:gd name="connsiteY0-42" fmla="*/ 0 h 3060431"/>
                <a:gd name="connsiteX1-43" fmla="*/ 610177 w 683313"/>
                <a:gd name="connsiteY1-44" fmla="*/ 0 h 3060431"/>
                <a:gd name="connsiteX2-45" fmla="*/ 683313 w 683313"/>
                <a:gd name="connsiteY2-46" fmla="*/ 3060431 h 3060431"/>
                <a:gd name="connsiteX3-47" fmla="*/ 434775 w 683313"/>
                <a:gd name="connsiteY3-48" fmla="*/ 3046720 h 3060431"/>
                <a:gd name="connsiteX4-49" fmla="*/ 0 w 683313"/>
                <a:gd name="connsiteY4-50" fmla="*/ 0 h 3060431"/>
                <a:gd name="connsiteX0-51" fmla="*/ 0 w 610177"/>
                <a:gd name="connsiteY0-52" fmla="*/ 0 h 3049425"/>
                <a:gd name="connsiteX1-53" fmla="*/ 610177 w 610177"/>
                <a:gd name="connsiteY1-54" fmla="*/ 0 h 3049425"/>
                <a:gd name="connsiteX2-55" fmla="*/ 581516 w 610177"/>
                <a:gd name="connsiteY2-56" fmla="*/ 3049425 h 3049425"/>
                <a:gd name="connsiteX3-57" fmla="*/ 434775 w 610177"/>
                <a:gd name="connsiteY3-58" fmla="*/ 3046720 h 3049425"/>
                <a:gd name="connsiteX4-59" fmla="*/ 0 w 610177"/>
                <a:gd name="connsiteY4-60" fmla="*/ 0 h 30494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10177" h="3049425">
                  <a:moveTo>
                    <a:pt x="0" y="0"/>
                  </a:moveTo>
                  <a:lnTo>
                    <a:pt x="610177" y="0"/>
                  </a:lnTo>
                  <a:lnTo>
                    <a:pt x="581516" y="3049425"/>
                  </a:lnTo>
                  <a:lnTo>
                    <a:pt x="434775" y="3046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5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6" name="PA-任意多边形 105"/>
            <p:cNvSpPr/>
            <p:nvPr>
              <p:custDataLst>
                <p:tags r:id="rId29"/>
              </p:custDataLst>
            </p:nvPr>
          </p:nvSpPr>
          <p:spPr>
            <a:xfrm rot="261762">
              <a:off x="7946933" y="575910"/>
              <a:ext cx="825449" cy="419090"/>
            </a:xfrm>
            <a:custGeom>
              <a:avLst/>
              <a:gdLst>
                <a:gd name="connsiteX0" fmla="*/ 373893 w 747787"/>
                <a:gd name="connsiteY0" fmla="*/ 0 h 332985"/>
                <a:gd name="connsiteX1" fmla="*/ 744684 w 747787"/>
                <a:gd name="connsiteY1" fmla="*/ 302203 h 332985"/>
                <a:gd name="connsiteX2" fmla="*/ 747787 w 747787"/>
                <a:gd name="connsiteY2" fmla="*/ 332985 h 332985"/>
                <a:gd name="connsiteX3" fmla="*/ 574305 w 747787"/>
                <a:gd name="connsiteY3" fmla="*/ 312489 h 332985"/>
                <a:gd name="connsiteX4" fmla="*/ 373893 w 747787"/>
                <a:gd name="connsiteY4" fmla="*/ 304800 h 332985"/>
                <a:gd name="connsiteX5" fmla="*/ 173481 w 747787"/>
                <a:gd name="connsiteY5" fmla="*/ 312489 h 332985"/>
                <a:gd name="connsiteX6" fmla="*/ 0 w 747787"/>
                <a:gd name="connsiteY6" fmla="*/ 332985 h 332985"/>
                <a:gd name="connsiteX7" fmla="*/ 3103 w 747787"/>
                <a:gd name="connsiteY7" fmla="*/ 302203 h 332985"/>
                <a:gd name="connsiteX8" fmla="*/ 373893 w 747787"/>
                <a:gd name="connsiteY8" fmla="*/ 0 h 33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787" h="332985">
                  <a:moveTo>
                    <a:pt x="373893" y="0"/>
                  </a:moveTo>
                  <a:cubicBezTo>
                    <a:pt x="556793" y="0"/>
                    <a:pt x="709392" y="129736"/>
                    <a:pt x="744684" y="302203"/>
                  </a:cubicBezTo>
                  <a:lnTo>
                    <a:pt x="747787" y="332985"/>
                  </a:lnTo>
                  <a:lnTo>
                    <a:pt x="574305" y="312489"/>
                  </a:lnTo>
                  <a:cubicBezTo>
                    <a:pt x="509570" y="307448"/>
                    <a:pt x="442544" y="304800"/>
                    <a:pt x="373893" y="304800"/>
                  </a:cubicBezTo>
                  <a:cubicBezTo>
                    <a:pt x="305242" y="304800"/>
                    <a:pt x="238216" y="307448"/>
                    <a:pt x="173481" y="312489"/>
                  </a:cubicBezTo>
                  <a:lnTo>
                    <a:pt x="0" y="332985"/>
                  </a:lnTo>
                  <a:lnTo>
                    <a:pt x="3103" y="302203"/>
                  </a:lnTo>
                  <a:cubicBezTo>
                    <a:pt x="38394" y="129736"/>
                    <a:pt x="190993" y="0"/>
                    <a:pt x="373893" y="0"/>
                  </a:cubicBezTo>
                  <a:close/>
                </a:path>
              </a:pathLst>
            </a:custGeom>
            <a:solidFill>
              <a:srgbClr val="2929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7" name="PA-任意多边形 106"/>
            <p:cNvSpPr/>
            <p:nvPr>
              <p:custDataLst>
                <p:tags r:id="rId30"/>
              </p:custDataLst>
            </p:nvPr>
          </p:nvSpPr>
          <p:spPr>
            <a:xfrm>
              <a:off x="7966252" y="761982"/>
              <a:ext cx="908325" cy="1802519"/>
            </a:xfrm>
            <a:custGeom>
              <a:avLst/>
              <a:gdLst>
                <a:gd name="connsiteX0" fmla="*/ 954504 w 1072313"/>
                <a:gd name="connsiteY0" fmla="*/ 267502 h 1803304"/>
                <a:gd name="connsiteX1" fmla="*/ 973554 w 1072313"/>
                <a:gd name="connsiteY1" fmla="*/ 699302 h 1803304"/>
                <a:gd name="connsiteX2" fmla="*/ 1068804 w 1072313"/>
                <a:gd name="connsiteY2" fmla="*/ 1308902 h 1803304"/>
                <a:gd name="connsiteX3" fmla="*/ 833854 w 1072313"/>
                <a:gd name="connsiteY3" fmla="*/ 1797852 h 1803304"/>
                <a:gd name="connsiteX4" fmla="*/ 656054 w 1072313"/>
                <a:gd name="connsiteY4" fmla="*/ 1505752 h 1803304"/>
                <a:gd name="connsiteX5" fmla="*/ 694154 w 1072313"/>
                <a:gd name="connsiteY5" fmla="*/ 553252 h 1803304"/>
                <a:gd name="connsiteX6" fmla="*/ 611604 w 1072313"/>
                <a:gd name="connsiteY6" fmla="*/ 280202 h 1803304"/>
                <a:gd name="connsiteX7" fmla="*/ 567154 w 1072313"/>
                <a:gd name="connsiteY7" fmla="*/ 254802 h 1803304"/>
                <a:gd name="connsiteX8" fmla="*/ 522704 w 1072313"/>
                <a:gd name="connsiteY8" fmla="*/ 318302 h 1803304"/>
                <a:gd name="connsiteX9" fmla="*/ 440154 w 1072313"/>
                <a:gd name="connsiteY9" fmla="*/ 210352 h 1803304"/>
                <a:gd name="connsiteX10" fmla="*/ 376654 w 1072313"/>
                <a:gd name="connsiteY10" fmla="*/ 197652 h 1803304"/>
                <a:gd name="connsiteX11" fmla="*/ 262354 w 1072313"/>
                <a:gd name="connsiteY11" fmla="*/ 191302 h 1803304"/>
                <a:gd name="connsiteX12" fmla="*/ 179804 w 1072313"/>
                <a:gd name="connsiteY12" fmla="*/ 184952 h 1803304"/>
                <a:gd name="connsiteX13" fmla="*/ 14704 w 1072313"/>
                <a:gd name="connsiteY13" fmla="*/ 184952 h 1803304"/>
                <a:gd name="connsiteX14" fmla="*/ 592554 w 1072313"/>
                <a:gd name="connsiteY14" fmla="*/ 802 h 1803304"/>
                <a:gd name="connsiteX15" fmla="*/ 954504 w 1072313"/>
                <a:gd name="connsiteY15" fmla="*/ 267502 h 1803304"/>
                <a:gd name="connsiteX0-1" fmla="*/ 790398 w 908207"/>
                <a:gd name="connsiteY0-2" fmla="*/ 267507 h 1803309"/>
                <a:gd name="connsiteX1-3" fmla="*/ 809448 w 908207"/>
                <a:gd name="connsiteY1-4" fmla="*/ 699307 h 1803309"/>
                <a:gd name="connsiteX2-5" fmla="*/ 904698 w 908207"/>
                <a:gd name="connsiteY2-6" fmla="*/ 1308907 h 1803309"/>
                <a:gd name="connsiteX3-7" fmla="*/ 669748 w 908207"/>
                <a:gd name="connsiteY3-8" fmla="*/ 1797857 h 1803309"/>
                <a:gd name="connsiteX4-9" fmla="*/ 491948 w 908207"/>
                <a:gd name="connsiteY4-10" fmla="*/ 1505757 h 1803309"/>
                <a:gd name="connsiteX5-11" fmla="*/ 530048 w 908207"/>
                <a:gd name="connsiteY5-12" fmla="*/ 553257 h 1803309"/>
                <a:gd name="connsiteX6-13" fmla="*/ 447498 w 908207"/>
                <a:gd name="connsiteY6-14" fmla="*/ 280207 h 1803309"/>
                <a:gd name="connsiteX7-15" fmla="*/ 403048 w 908207"/>
                <a:gd name="connsiteY7-16" fmla="*/ 254807 h 1803309"/>
                <a:gd name="connsiteX8-17" fmla="*/ 358598 w 908207"/>
                <a:gd name="connsiteY8-18" fmla="*/ 318307 h 1803309"/>
                <a:gd name="connsiteX9-19" fmla="*/ 276048 w 908207"/>
                <a:gd name="connsiteY9-20" fmla="*/ 210357 h 1803309"/>
                <a:gd name="connsiteX10-21" fmla="*/ 212548 w 908207"/>
                <a:gd name="connsiteY10-22" fmla="*/ 197657 h 1803309"/>
                <a:gd name="connsiteX11-23" fmla="*/ 98248 w 908207"/>
                <a:gd name="connsiteY11-24" fmla="*/ 191307 h 1803309"/>
                <a:gd name="connsiteX12-25" fmla="*/ 15698 w 908207"/>
                <a:gd name="connsiteY12-26" fmla="*/ 184957 h 1803309"/>
                <a:gd name="connsiteX13-27" fmla="*/ 428448 w 908207"/>
                <a:gd name="connsiteY13-28" fmla="*/ 807 h 1803309"/>
                <a:gd name="connsiteX14-29" fmla="*/ 790398 w 908207"/>
                <a:gd name="connsiteY14-30" fmla="*/ 267507 h 1803309"/>
                <a:gd name="connsiteX0-31" fmla="*/ 766586 w 908325"/>
                <a:gd name="connsiteY0-32" fmla="*/ 195280 h 1802519"/>
                <a:gd name="connsiteX1-33" fmla="*/ 809448 w 908325"/>
                <a:gd name="connsiteY1-34" fmla="*/ 698517 h 1802519"/>
                <a:gd name="connsiteX2-35" fmla="*/ 904698 w 908325"/>
                <a:gd name="connsiteY2-36" fmla="*/ 1308117 h 1802519"/>
                <a:gd name="connsiteX3-37" fmla="*/ 669748 w 908325"/>
                <a:gd name="connsiteY3-38" fmla="*/ 1797067 h 1802519"/>
                <a:gd name="connsiteX4-39" fmla="*/ 491948 w 908325"/>
                <a:gd name="connsiteY4-40" fmla="*/ 1504967 h 1802519"/>
                <a:gd name="connsiteX5-41" fmla="*/ 530048 w 908325"/>
                <a:gd name="connsiteY5-42" fmla="*/ 552467 h 1802519"/>
                <a:gd name="connsiteX6-43" fmla="*/ 447498 w 908325"/>
                <a:gd name="connsiteY6-44" fmla="*/ 279417 h 1802519"/>
                <a:gd name="connsiteX7-45" fmla="*/ 403048 w 908325"/>
                <a:gd name="connsiteY7-46" fmla="*/ 254017 h 1802519"/>
                <a:gd name="connsiteX8-47" fmla="*/ 358598 w 908325"/>
                <a:gd name="connsiteY8-48" fmla="*/ 317517 h 1802519"/>
                <a:gd name="connsiteX9-49" fmla="*/ 276048 w 908325"/>
                <a:gd name="connsiteY9-50" fmla="*/ 209567 h 1802519"/>
                <a:gd name="connsiteX10-51" fmla="*/ 212548 w 908325"/>
                <a:gd name="connsiteY10-52" fmla="*/ 196867 h 1802519"/>
                <a:gd name="connsiteX11-53" fmla="*/ 98248 w 908325"/>
                <a:gd name="connsiteY11-54" fmla="*/ 190517 h 1802519"/>
                <a:gd name="connsiteX12-55" fmla="*/ 15698 w 908325"/>
                <a:gd name="connsiteY12-56" fmla="*/ 184167 h 1802519"/>
                <a:gd name="connsiteX13-57" fmla="*/ 428448 w 908325"/>
                <a:gd name="connsiteY13-58" fmla="*/ 17 h 1802519"/>
                <a:gd name="connsiteX14-59" fmla="*/ 766586 w 908325"/>
                <a:gd name="connsiteY14-60" fmla="*/ 195280 h 180251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908325" h="1802519">
                  <a:moveTo>
                    <a:pt x="766586" y="195280"/>
                  </a:moveTo>
                  <a:cubicBezTo>
                    <a:pt x="830086" y="311697"/>
                    <a:pt x="786429" y="513044"/>
                    <a:pt x="809448" y="698517"/>
                  </a:cubicBezTo>
                  <a:cubicBezTo>
                    <a:pt x="832467" y="883990"/>
                    <a:pt x="927981" y="1125025"/>
                    <a:pt x="904698" y="1308117"/>
                  </a:cubicBezTo>
                  <a:cubicBezTo>
                    <a:pt x="881415" y="1491209"/>
                    <a:pt x="738540" y="1764259"/>
                    <a:pt x="669748" y="1797067"/>
                  </a:cubicBezTo>
                  <a:cubicBezTo>
                    <a:pt x="600956" y="1829875"/>
                    <a:pt x="515231" y="1712400"/>
                    <a:pt x="491948" y="1504967"/>
                  </a:cubicBezTo>
                  <a:cubicBezTo>
                    <a:pt x="468665" y="1297534"/>
                    <a:pt x="537456" y="756725"/>
                    <a:pt x="530048" y="552467"/>
                  </a:cubicBezTo>
                  <a:cubicBezTo>
                    <a:pt x="522640" y="348209"/>
                    <a:pt x="468665" y="329159"/>
                    <a:pt x="447498" y="279417"/>
                  </a:cubicBezTo>
                  <a:cubicBezTo>
                    <a:pt x="426331" y="229675"/>
                    <a:pt x="417865" y="247667"/>
                    <a:pt x="403048" y="254017"/>
                  </a:cubicBezTo>
                  <a:cubicBezTo>
                    <a:pt x="388231" y="260367"/>
                    <a:pt x="379765" y="324925"/>
                    <a:pt x="358598" y="317517"/>
                  </a:cubicBezTo>
                  <a:cubicBezTo>
                    <a:pt x="337431" y="310109"/>
                    <a:pt x="300390" y="229675"/>
                    <a:pt x="276048" y="209567"/>
                  </a:cubicBezTo>
                  <a:cubicBezTo>
                    <a:pt x="251706" y="189459"/>
                    <a:pt x="242181" y="200042"/>
                    <a:pt x="212548" y="196867"/>
                  </a:cubicBezTo>
                  <a:cubicBezTo>
                    <a:pt x="182915" y="193692"/>
                    <a:pt x="131056" y="192634"/>
                    <a:pt x="98248" y="190517"/>
                  </a:cubicBezTo>
                  <a:cubicBezTo>
                    <a:pt x="65440" y="188400"/>
                    <a:pt x="-39335" y="215917"/>
                    <a:pt x="15698" y="184167"/>
                  </a:cubicBezTo>
                  <a:cubicBezTo>
                    <a:pt x="70731" y="152417"/>
                    <a:pt x="303300" y="-1835"/>
                    <a:pt x="428448" y="17"/>
                  </a:cubicBezTo>
                  <a:cubicBezTo>
                    <a:pt x="553596" y="1869"/>
                    <a:pt x="703086" y="78863"/>
                    <a:pt x="766586" y="195280"/>
                  </a:cubicBezTo>
                  <a:close/>
                </a:path>
              </a:pathLst>
            </a:custGeom>
            <a:solidFill>
              <a:srgbClr val="2929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8" name="PA_椭圆 34"/>
            <p:cNvSpPr/>
            <p:nvPr>
              <p:custDataLst>
                <p:tags r:id="rId31"/>
              </p:custDataLst>
            </p:nvPr>
          </p:nvSpPr>
          <p:spPr>
            <a:xfrm flipH="1">
              <a:off x="8377757" y="975756"/>
              <a:ext cx="149261" cy="234965"/>
            </a:xfrm>
            <a:prstGeom prst="ellipse">
              <a:avLst/>
            </a:prstGeom>
            <a:gradFill>
              <a:gsLst>
                <a:gs pos="100000">
                  <a:srgbClr val="EAAEA9"/>
                </a:gs>
                <a:gs pos="0">
                  <a:srgbClr val="DF827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9" name="PA_矩形 11"/>
            <p:cNvSpPr/>
            <p:nvPr>
              <p:custDataLst>
                <p:tags r:id="rId32"/>
              </p:custDataLst>
            </p:nvPr>
          </p:nvSpPr>
          <p:spPr>
            <a:xfrm flipH="1">
              <a:off x="8003720" y="1696467"/>
              <a:ext cx="668246" cy="1675111"/>
            </a:xfrm>
            <a:custGeom>
              <a:avLst/>
              <a:gdLst>
                <a:gd name="connsiteX0" fmla="*/ 0 w 238125"/>
                <a:gd name="connsiteY0" fmla="*/ 0 h 1638300"/>
                <a:gd name="connsiteX1" fmla="*/ 238125 w 238125"/>
                <a:gd name="connsiteY1" fmla="*/ 0 h 1638300"/>
                <a:gd name="connsiteX2" fmla="*/ 238125 w 238125"/>
                <a:gd name="connsiteY2" fmla="*/ 1638300 h 1638300"/>
                <a:gd name="connsiteX3" fmla="*/ 0 w 238125"/>
                <a:gd name="connsiteY3" fmla="*/ 1638300 h 1638300"/>
                <a:gd name="connsiteX4" fmla="*/ 0 w 238125"/>
                <a:gd name="connsiteY4" fmla="*/ 0 h 1638300"/>
                <a:gd name="connsiteX0-1" fmla="*/ 0 w 238125"/>
                <a:gd name="connsiteY0-2" fmla="*/ 0 h 1704975"/>
                <a:gd name="connsiteX1-3" fmla="*/ 238125 w 238125"/>
                <a:gd name="connsiteY1-4" fmla="*/ 66675 h 1704975"/>
                <a:gd name="connsiteX2-5" fmla="*/ 238125 w 238125"/>
                <a:gd name="connsiteY2-6" fmla="*/ 1704975 h 1704975"/>
                <a:gd name="connsiteX3-7" fmla="*/ 0 w 238125"/>
                <a:gd name="connsiteY3-8" fmla="*/ 1704975 h 1704975"/>
                <a:gd name="connsiteX4-9" fmla="*/ 0 w 238125"/>
                <a:gd name="connsiteY4-10" fmla="*/ 0 h 1704975"/>
                <a:gd name="connsiteX0-11" fmla="*/ 0 w 523875"/>
                <a:gd name="connsiteY0-12" fmla="*/ 0 h 1704975"/>
                <a:gd name="connsiteX1-13" fmla="*/ 238125 w 523875"/>
                <a:gd name="connsiteY1-14" fmla="*/ 66675 h 1704975"/>
                <a:gd name="connsiteX2-15" fmla="*/ 523875 w 523875"/>
                <a:gd name="connsiteY2-16" fmla="*/ 209551 h 1704975"/>
                <a:gd name="connsiteX3-17" fmla="*/ 238125 w 523875"/>
                <a:gd name="connsiteY3-18" fmla="*/ 1704975 h 1704975"/>
                <a:gd name="connsiteX4-19" fmla="*/ 0 w 523875"/>
                <a:gd name="connsiteY4-20" fmla="*/ 1704975 h 1704975"/>
                <a:gd name="connsiteX5" fmla="*/ 0 w 523875"/>
                <a:gd name="connsiteY5" fmla="*/ 0 h 1704975"/>
                <a:gd name="connsiteX0-21" fmla="*/ 0 w 533400"/>
                <a:gd name="connsiteY0-22" fmla="*/ 0 h 1704975"/>
                <a:gd name="connsiteX1-23" fmla="*/ 238125 w 533400"/>
                <a:gd name="connsiteY1-24" fmla="*/ 66675 h 1704975"/>
                <a:gd name="connsiteX2-25" fmla="*/ 523875 w 533400"/>
                <a:gd name="connsiteY2-26" fmla="*/ 209551 h 1704975"/>
                <a:gd name="connsiteX3-27" fmla="*/ 533400 w 533400"/>
                <a:gd name="connsiteY3-28" fmla="*/ 1666875 h 1704975"/>
                <a:gd name="connsiteX4-29" fmla="*/ 0 w 533400"/>
                <a:gd name="connsiteY4-30" fmla="*/ 1704975 h 1704975"/>
                <a:gd name="connsiteX5-31" fmla="*/ 0 w 533400"/>
                <a:gd name="connsiteY5-32" fmla="*/ 0 h 1704975"/>
                <a:gd name="connsiteX0-33" fmla="*/ 133351 w 666751"/>
                <a:gd name="connsiteY0-34" fmla="*/ 0 h 1704975"/>
                <a:gd name="connsiteX1-35" fmla="*/ 371476 w 666751"/>
                <a:gd name="connsiteY1-36" fmla="*/ 66675 h 1704975"/>
                <a:gd name="connsiteX2-37" fmla="*/ 657226 w 666751"/>
                <a:gd name="connsiteY2-38" fmla="*/ 209551 h 1704975"/>
                <a:gd name="connsiteX3-39" fmla="*/ 666751 w 666751"/>
                <a:gd name="connsiteY3-40" fmla="*/ 1666875 h 1704975"/>
                <a:gd name="connsiteX4-41" fmla="*/ 133351 w 666751"/>
                <a:gd name="connsiteY4-42" fmla="*/ 1704975 h 1704975"/>
                <a:gd name="connsiteX5-43" fmla="*/ 0 w 666751"/>
                <a:gd name="connsiteY5-44" fmla="*/ 123826 h 1704975"/>
                <a:gd name="connsiteX6" fmla="*/ 133351 w 666751"/>
                <a:gd name="connsiteY6" fmla="*/ 0 h 1704975"/>
                <a:gd name="connsiteX0-45" fmla="*/ 171612 w 705012"/>
                <a:gd name="connsiteY0-46" fmla="*/ 0 h 1676400"/>
                <a:gd name="connsiteX1-47" fmla="*/ 409737 w 705012"/>
                <a:gd name="connsiteY1-48" fmla="*/ 66675 h 1676400"/>
                <a:gd name="connsiteX2-49" fmla="*/ 695487 w 705012"/>
                <a:gd name="connsiteY2-50" fmla="*/ 209551 h 1676400"/>
                <a:gd name="connsiteX3-51" fmla="*/ 705012 w 705012"/>
                <a:gd name="connsiteY3-52" fmla="*/ 1666875 h 1676400"/>
                <a:gd name="connsiteX4-53" fmla="*/ 162 w 705012"/>
                <a:gd name="connsiteY4-54" fmla="*/ 1676400 h 1676400"/>
                <a:gd name="connsiteX5-55" fmla="*/ 38261 w 705012"/>
                <a:gd name="connsiteY5-56" fmla="*/ 123826 h 1676400"/>
                <a:gd name="connsiteX6-57" fmla="*/ 171612 w 705012"/>
                <a:gd name="connsiteY6-58" fmla="*/ 0 h 1676400"/>
                <a:gd name="connsiteX0-59" fmla="*/ 171612 w 705012"/>
                <a:gd name="connsiteY0-60" fmla="*/ 0 h 1676400"/>
                <a:gd name="connsiteX1-61" fmla="*/ 409737 w 705012"/>
                <a:gd name="connsiteY1-62" fmla="*/ 66675 h 1676400"/>
                <a:gd name="connsiteX2-63" fmla="*/ 685962 w 705012"/>
                <a:gd name="connsiteY2-64" fmla="*/ 285751 h 1676400"/>
                <a:gd name="connsiteX3-65" fmla="*/ 705012 w 705012"/>
                <a:gd name="connsiteY3-66" fmla="*/ 1666875 h 1676400"/>
                <a:gd name="connsiteX4-67" fmla="*/ 162 w 705012"/>
                <a:gd name="connsiteY4-68" fmla="*/ 1676400 h 1676400"/>
                <a:gd name="connsiteX5-69" fmla="*/ 38261 w 705012"/>
                <a:gd name="connsiteY5-70" fmla="*/ 123826 h 1676400"/>
                <a:gd name="connsiteX6-71" fmla="*/ 171612 w 705012"/>
                <a:gd name="connsiteY6-72" fmla="*/ 0 h 1676400"/>
                <a:gd name="connsiteX0-73" fmla="*/ 171612 w 733587"/>
                <a:gd name="connsiteY0-74" fmla="*/ 0 h 1676400"/>
                <a:gd name="connsiteX1-75" fmla="*/ 409737 w 733587"/>
                <a:gd name="connsiteY1-76" fmla="*/ 66675 h 1676400"/>
                <a:gd name="connsiteX2-77" fmla="*/ 733587 w 733587"/>
                <a:gd name="connsiteY2-78" fmla="*/ 276226 h 1676400"/>
                <a:gd name="connsiteX3-79" fmla="*/ 705012 w 733587"/>
                <a:gd name="connsiteY3-80" fmla="*/ 1666875 h 1676400"/>
                <a:gd name="connsiteX4-81" fmla="*/ 162 w 733587"/>
                <a:gd name="connsiteY4-82" fmla="*/ 1676400 h 1676400"/>
                <a:gd name="connsiteX5-83" fmla="*/ 38261 w 733587"/>
                <a:gd name="connsiteY5-84" fmla="*/ 123826 h 1676400"/>
                <a:gd name="connsiteX6-85" fmla="*/ 171612 w 733587"/>
                <a:gd name="connsiteY6-86" fmla="*/ 0 h 1676400"/>
                <a:gd name="connsiteX0-87" fmla="*/ 171612 w 724062"/>
                <a:gd name="connsiteY0-88" fmla="*/ 0 h 1676400"/>
                <a:gd name="connsiteX1-89" fmla="*/ 409737 w 724062"/>
                <a:gd name="connsiteY1-90" fmla="*/ 66675 h 1676400"/>
                <a:gd name="connsiteX2-91" fmla="*/ 724062 w 724062"/>
                <a:gd name="connsiteY2-92" fmla="*/ 333376 h 1676400"/>
                <a:gd name="connsiteX3-93" fmla="*/ 705012 w 724062"/>
                <a:gd name="connsiteY3-94" fmla="*/ 1666875 h 1676400"/>
                <a:gd name="connsiteX4-95" fmla="*/ 162 w 724062"/>
                <a:gd name="connsiteY4-96" fmla="*/ 1676400 h 1676400"/>
                <a:gd name="connsiteX5-97" fmla="*/ 38261 w 724062"/>
                <a:gd name="connsiteY5-98" fmla="*/ 123826 h 1676400"/>
                <a:gd name="connsiteX6-99" fmla="*/ 171612 w 724062"/>
                <a:gd name="connsiteY6-100" fmla="*/ 0 h 1676400"/>
                <a:gd name="connsiteX0-101" fmla="*/ 171612 w 705012"/>
                <a:gd name="connsiteY0-102" fmla="*/ 0 h 1676400"/>
                <a:gd name="connsiteX1-103" fmla="*/ 409737 w 705012"/>
                <a:gd name="connsiteY1-104" fmla="*/ 66675 h 1676400"/>
                <a:gd name="connsiteX2-105" fmla="*/ 666912 w 705012"/>
                <a:gd name="connsiteY2-106" fmla="*/ 285751 h 1676400"/>
                <a:gd name="connsiteX3-107" fmla="*/ 705012 w 705012"/>
                <a:gd name="connsiteY3-108" fmla="*/ 1666875 h 1676400"/>
                <a:gd name="connsiteX4-109" fmla="*/ 162 w 705012"/>
                <a:gd name="connsiteY4-110" fmla="*/ 1676400 h 1676400"/>
                <a:gd name="connsiteX5-111" fmla="*/ 38261 w 705012"/>
                <a:gd name="connsiteY5-112" fmla="*/ 123826 h 1676400"/>
                <a:gd name="connsiteX6-113" fmla="*/ 171612 w 705012"/>
                <a:gd name="connsiteY6-114" fmla="*/ 0 h 1676400"/>
                <a:gd name="connsiteX0-115" fmla="*/ 171612 w 705012"/>
                <a:gd name="connsiteY0-116" fmla="*/ 0 h 1676400"/>
                <a:gd name="connsiteX1-117" fmla="*/ 409737 w 705012"/>
                <a:gd name="connsiteY1-118" fmla="*/ 66675 h 1676400"/>
                <a:gd name="connsiteX2-119" fmla="*/ 666912 w 705012"/>
                <a:gd name="connsiteY2-120" fmla="*/ 285751 h 1676400"/>
                <a:gd name="connsiteX3-121" fmla="*/ 705012 w 705012"/>
                <a:gd name="connsiteY3-122" fmla="*/ 1666875 h 1676400"/>
                <a:gd name="connsiteX4-123" fmla="*/ 162 w 705012"/>
                <a:gd name="connsiteY4-124" fmla="*/ 1676400 h 1676400"/>
                <a:gd name="connsiteX5-125" fmla="*/ 38261 w 705012"/>
                <a:gd name="connsiteY5-126" fmla="*/ 123826 h 1676400"/>
                <a:gd name="connsiteX6-127" fmla="*/ 171612 w 705012"/>
                <a:gd name="connsiteY6-128" fmla="*/ 0 h 1676400"/>
                <a:gd name="connsiteX0-129" fmla="*/ 171612 w 675904"/>
                <a:gd name="connsiteY0-130" fmla="*/ 0 h 1676400"/>
                <a:gd name="connsiteX1-131" fmla="*/ 409737 w 675904"/>
                <a:gd name="connsiteY1-132" fmla="*/ 66675 h 1676400"/>
                <a:gd name="connsiteX2-133" fmla="*/ 666912 w 675904"/>
                <a:gd name="connsiteY2-134" fmla="*/ 285751 h 1676400"/>
                <a:gd name="connsiteX3-135" fmla="*/ 628812 w 675904"/>
                <a:gd name="connsiteY3-136" fmla="*/ 1666875 h 1676400"/>
                <a:gd name="connsiteX4-137" fmla="*/ 162 w 675904"/>
                <a:gd name="connsiteY4-138" fmla="*/ 1676400 h 1676400"/>
                <a:gd name="connsiteX5-139" fmla="*/ 38261 w 675904"/>
                <a:gd name="connsiteY5-140" fmla="*/ 123826 h 1676400"/>
                <a:gd name="connsiteX6-141" fmla="*/ 171612 w 675904"/>
                <a:gd name="connsiteY6-142" fmla="*/ 0 h 1676400"/>
                <a:gd name="connsiteX0-143" fmla="*/ 171612 w 693243"/>
                <a:gd name="connsiteY0-144" fmla="*/ 0 h 1676400"/>
                <a:gd name="connsiteX1-145" fmla="*/ 409737 w 693243"/>
                <a:gd name="connsiteY1-146" fmla="*/ 66675 h 1676400"/>
                <a:gd name="connsiteX2-147" fmla="*/ 666912 w 693243"/>
                <a:gd name="connsiteY2-148" fmla="*/ 285751 h 1676400"/>
                <a:gd name="connsiteX3-149" fmla="*/ 628812 w 693243"/>
                <a:gd name="connsiteY3-150" fmla="*/ 1666875 h 1676400"/>
                <a:gd name="connsiteX4-151" fmla="*/ 162 w 693243"/>
                <a:gd name="connsiteY4-152" fmla="*/ 1676400 h 1676400"/>
                <a:gd name="connsiteX5-153" fmla="*/ 38261 w 693243"/>
                <a:gd name="connsiteY5-154" fmla="*/ 123826 h 1676400"/>
                <a:gd name="connsiteX6-155" fmla="*/ 171612 w 693243"/>
                <a:gd name="connsiteY6-156" fmla="*/ 0 h 1676400"/>
                <a:gd name="connsiteX0-157" fmla="*/ 171612 w 693243"/>
                <a:gd name="connsiteY0-158" fmla="*/ 0 h 1676400"/>
                <a:gd name="connsiteX1-159" fmla="*/ 409737 w 693243"/>
                <a:gd name="connsiteY1-160" fmla="*/ 66675 h 1676400"/>
                <a:gd name="connsiteX2-161" fmla="*/ 666912 w 693243"/>
                <a:gd name="connsiteY2-162" fmla="*/ 285751 h 1676400"/>
                <a:gd name="connsiteX3-163" fmla="*/ 628812 w 693243"/>
                <a:gd name="connsiteY3-164" fmla="*/ 1666875 h 1676400"/>
                <a:gd name="connsiteX4-165" fmla="*/ 162 w 693243"/>
                <a:gd name="connsiteY4-166" fmla="*/ 1676400 h 1676400"/>
                <a:gd name="connsiteX5-167" fmla="*/ 38261 w 693243"/>
                <a:gd name="connsiteY5-168" fmla="*/ 123826 h 1676400"/>
                <a:gd name="connsiteX6-169" fmla="*/ 171612 w 693243"/>
                <a:gd name="connsiteY6-170" fmla="*/ 0 h 1676400"/>
                <a:gd name="connsiteX0-171" fmla="*/ 171612 w 671713"/>
                <a:gd name="connsiteY0-172" fmla="*/ 0 h 1676400"/>
                <a:gd name="connsiteX1-173" fmla="*/ 409737 w 671713"/>
                <a:gd name="connsiteY1-174" fmla="*/ 66675 h 1676400"/>
                <a:gd name="connsiteX2-175" fmla="*/ 619287 w 671713"/>
                <a:gd name="connsiteY2-176" fmla="*/ 390526 h 1676400"/>
                <a:gd name="connsiteX3-177" fmla="*/ 628812 w 671713"/>
                <a:gd name="connsiteY3-178" fmla="*/ 1666875 h 1676400"/>
                <a:gd name="connsiteX4-179" fmla="*/ 162 w 671713"/>
                <a:gd name="connsiteY4-180" fmla="*/ 1676400 h 1676400"/>
                <a:gd name="connsiteX5-181" fmla="*/ 38261 w 671713"/>
                <a:gd name="connsiteY5-182" fmla="*/ 123826 h 1676400"/>
                <a:gd name="connsiteX6-183" fmla="*/ 171612 w 671713"/>
                <a:gd name="connsiteY6-184" fmla="*/ 0 h 1676400"/>
                <a:gd name="connsiteX0-185" fmla="*/ 171852 w 671953"/>
                <a:gd name="connsiteY0-186" fmla="*/ 0 h 1676400"/>
                <a:gd name="connsiteX1-187" fmla="*/ 409977 w 671953"/>
                <a:gd name="connsiteY1-188" fmla="*/ 66675 h 1676400"/>
                <a:gd name="connsiteX2-189" fmla="*/ 619527 w 671953"/>
                <a:gd name="connsiteY2-190" fmla="*/ 390526 h 1676400"/>
                <a:gd name="connsiteX3-191" fmla="*/ 629052 w 671953"/>
                <a:gd name="connsiteY3-192" fmla="*/ 1666875 h 1676400"/>
                <a:gd name="connsiteX4-193" fmla="*/ 402 w 671953"/>
                <a:gd name="connsiteY4-194" fmla="*/ 1676400 h 1676400"/>
                <a:gd name="connsiteX5-195" fmla="*/ 38501 w 671953"/>
                <a:gd name="connsiteY5-196" fmla="*/ 123826 h 1676400"/>
                <a:gd name="connsiteX6-197" fmla="*/ 171852 w 671953"/>
                <a:gd name="connsiteY6-198" fmla="*/ 0 h 1676400"/>
                <a:gd name="connsiteX0-199" fmla="*/ 171450 w 671551"/>
                <a:gd name="connsiteY0-200" fmla="*/ 0 h 1676400"/>
                <a:gd name="connsiteX1-201" fmla="*/ 409575 w 671551"/>
                <a:gd name="connsiteY1-202" fmla="*/ 66675 h 1676400"/>
                <a:gd name="connsiteX2-203" fmla="*/ 619125 w 671551"/>
                <a:gd name="connsiteY2-204" fmla="*/ 390526 h 1676400"/>
                <a:gd name="connsiteX3-205" fmla="*/ 628650 w 671551"/>
                <a:gd name="connsiteY3-206" fmla="*/ 1666875 h 1676400"/>
                <a:gd name="connsiteX4-207" fmla="*/ 0 w 671551"/>
                <a:gd name="connsiteY4-208" fmla="*/ 1676400 h 1676400"/>
                <a:gd name="connsiteX5-209" fmla="*/ 38099 w 671551"/>
                <a:gd name="connsiteY5-210" fmla="*/ 123826 h 1676400"/>
                <a:gd name="connsiteX6-211" fmla="*/ 171450 w 671551"/>
                <a:gd name="connsiteY6-212" fmla="*/ 0 h 1676400"/>
                <a:gd name="connsiteX0-213" fmla="*/ 171450 w 673431"/>
                <a:gd name="connsiteY0-214" fmla="*/ 0 h 1676400"/>
                <a:gd name="connsiteX1-215" fmla="*/ 409575 w 673431"/>
                <a:gd name="connsiteY1-216" fmla="*/ 66675 h 1676400"/>
                <a:gd name="connsiteX2-217" fmla="*/ 619125 w 673431"/>
                <a:gd name="connsiteY2-218" fmla="*/ 390526 h 1676400"/>
                <a:gd name="connsiteX3-219" fmla="*/ 628650 w 673431"/>
                <a:gd name="connsiteY3-220" fmla="*/ 1666875 h 1676400"/>
                <a:gd name="connsiteX4-221" fmla="*/ 0 w 673431"/>
                <a:gd name="connsiteY4-222" fmla="*/ 1676400 h 1676400"/>
                <a:gd name="connsiteX5-223" fmla="*/ 38099 w 673431"/>
                <a:gd name="connsiteY5-224" fmla="*/ 123826 h 1676400"/>
                <a:gd name="connsiteX6-225" fmla="*/ 171450 w 673431"/>
                <a:gd name="connsiteY6-226" fmla="*/ 0 h 1676400"/>
                <a:gd name="connsiteX0-227" fmla="*/ 171450 w 670667"/>
                <a:gd name="connsiteY0-228" fmla="*/ 0 h 1676400"/>
                <a:gd name="connsiteX1-229" fmla="*/ 409575 w 670667"/>
                <a:gd name="connsiteY1-230" fmla="*/ 66675 h 1676400"/>
                <a:gd name="connsiteX2-231" fmla="*/ 619125 w 670667"/>
                <a:gd name="connsiteY2-232" fmla="*/ 390526 h 1676400"/>
                <a:gd name="connsiteX3-233" fmla="*/ 628650 w 670667"/>
                <a:gd name="connsiteY3-234" fmla="*/ 1666875 h 1676400"/>
                <a:gd name="connsiteX4-235" fmla="*/ 0 w 670667"/>
                <a:gd name="connsiteY4-236" fmla="*/ 1676400 h 1676400"/>
                <a:gd name="connsiteX5-237" fmla="*/ 38099 w 670667"/>
                <a:gd name="connsiteY5-238" fmla="*/ 123826 h 1676400"/>
                <a:gd name="connsiteX6-239" fmla="*/ 171450 w 670667"/>
                <a:gd name="connsiteY6-240" fmla="*/ 0 h 1676400"/>
                <a:gd name="connsiteX0-241" fmla="*/ 171450 w 670667"/>
                <a:gd name="connsiteY0-242" fmla="*/ 0 h 1676400"/>
                <a:gd name="connsiteX1-243" fmla="*/ 409575 w 670667"/>
                <a:gd name="connsiteY1-244" fmla="*/ 66675 h 1676400"/>
                <a:gd name="connsiteX2-245" fmla="*/ 619125 w 670667"/>
                <a:gd name="connsiteY2-246" fmla="*/ 390526 h 1676400"/>
                <a:gd name="connsiteX3-247" fmla="*/ 628650 w 670667"/>
                <a:gd name="connsiteY3-248" fmla="*/ 1666875 h 1676400"/>
                <a:gd name="connsiteX4-249" fmla="*/ 0 w 670667"/>
                <a:gd name="connsiteY4-250" fmla="*/ 1676400 h 1676400"/>
                <a:gd name="connsiteX5-251" fmla="*/ 38099 w 670667"/>
                <a:gd name="connsiteY5-252" fmla="*/ 123826 h 1676400"/>
                <a:gd name="connsiteX6-253" fmla="*/ 171450 w 670667"/>
                <a:gd name="connsiteY6-254" fmla="*/ 0 h 1676400"/>
                <a:gd name="connsiteX0-255" fmla="*/ 171450 w 670667"/>
                <a:gd name="connsiteY0-256" fmla="*/ 0 h 1676400"/>
                <a:gd name="connsiteX1-257" fmla="*/ 409575 w 670667"/>
                <a:gd name="connsiteY1-258" fmla="*/ 66675 h 1676400"/>
                <a:gd name="connsiteX2-259" fmla="*/ 619125 w 670667"/>
                <a:gd name="connsiteY2-260" fmla="*/ 390526 h 1676400"/>
                <a:gd name="connsiteX3-261" fmla="*/ 628650 w 670667"/>
                <a:gd name="connsiteY3-262" fmla="*/ 1666875 h 1676400"/>
                <a:gd name="connsiteX4-263" fmla="*/ 0 w 670667"/>
                <a:gd name="connsiteY4-264" fmla="*/ 1676400 h 1676400"/>
                <a:gd name="connsiteX5-265" fmla="*/ 38099 w 670667"/>
                <a:gd name="connsiteY5-266" fmla="*/ 123826 h 1676400"/>
                <a:gd name="connsiteX6-267" fmla="*/ 171450 w 670667"/>
                <a:gd name="connsiteY6-268" fmla="*/ 0 h 1676400"/>
                <a:gd name="connsiteX0-269" fmla="*/ 171450 w 670667"/>
                <a:gd name="connsiteY0-270" fmla="*/ 0 h 1676400"/>
                <a:gd name="connsiteX1-271" fmla="*/ 409575 w 670667"/>
                <a:gd name="connsiteY1-272" fmla="*/ 66675 h 1676400"/>
                <a:gd name="connsiteX2-273" fmla="*/ 619125 w 670667"/>
                <a:gd name="connsiteY2-274" fmla="*/ 390526 h 1676400"/>
                <a:gd name="connsiteX3-275" fmla="*/ 628650 w 670667"/>
                <a:gd name="connsiteY3-276" fmla="*/ 1666875 h 1676400"/>
                <a:gd name="connsiteX4-277" fmla="*/ 0 w 670667"/>
                <a:gd name="connsiteY4-278" fmla="*/ 1676400 h 1676400"/>
                <a:gd name="connsiteX5-279" fmla="*/ 38099 w 670667"/>
                <a:gd name="connsiteY5-280" fmla="*/ 123826 h 1676400"/>
                <a:gd name="connsiteX6-281" fmla="*/ 171450 w 670667"/>
                <a:gd name="connsiteY6-282" fmla="*/ 0 h 1676400"/>
                <a:gd name="connsiteX0-283" fmla="*/ 171450 w 670667"/>
                <a:gd name="connsiteY0-284" fmla="*/ 0 h 1676400"/>
                <a:gd name="connsiteX1-285" fmla="*/ 409575 w 670667"/>
                <a:gd name="connsiteY1-286" fmla="*/ 66675 h 1676400"/>
                <a:gd name="connsiteX2-287" fmla="*/ 619125 w 670667"/>
                <a:gd name="connsiteY2-288" fmla="*/ 390526 h 1676400"/>
                <a:gd name="connsiteX3-289" fmla="*/ 628650 w 670667"/>
                <a:gd name="connsiteY3-290" fmla="*/ 1666875 h 1676400"/>
                <a:gd name="connsiteX4-291" fmla="*/ 0 w 670667"/>
                <a:gd name="connsiteY4-292" fmla="*/ 1676400 h 1676400"/>
                <a:gd name="connsiteX5-293" fmla="*/ 38099 w 670667"/>
                <a:gd name="connsiteY5-294" fmla="*/ 123826 h 1676400"/>
                <a:gd name="connsiteX6-295" fmla="*/ 171450 w 670667"/>
                <a:gd name="connsiteY6-296" fmla="*/ 0 h 1676400"/>
                <a:gd name="connsiteX0-297" fmla="*/ 171450 w 670667"/>
                <a:gd name="connsiteY0-298" fmla="*/ 0 h 1676400"/>
                <a:gd name="connsiteX1-299" fmla="*/ 409575 w 670667"/>
                <a:gd name="connsiteY1-300" fmla="*/ 66675 h 1676400"/>
                <a:gd name="connsiteX2-301" fmla="*/ 619125 w 670667"/>
                <a:gd name="connsiteY2-302" fmla="*/ 390526 h 1676400"/>
                <a:gd name="connsiteX3-303" fmla="*/ 628650 w 670667"/>
                <a:gd name="connsiteY3-304" fmla="*/ 1666875 h 1676400"/>
                <a:gd name="connsiteX4-305" fmla="*/ 0 w 670667"/>
                <a:gd name="connsiteY4-306" fmla="*/ 1676400 h 1676400"/>
                <a:gd name="connsiteX5-307" fmla="*/ 38099 w 670667"/>
                <a:gd name="connsiteY5-308" fmla="*/ 123826 h 1676400"/>
                <a:gd name="connsiteX6-309" fmla="*/ 171450 w 670667"/>
                <a:gd name="connsiteY6-310" fmla="*/ 0 h 1676400"/>
                <a:gd name="connsiteX0-311" fmla="*/ 192959 w 670667"/>
                <a:gd name="connsiteY0-312" fmla="*/ 0 h 1681179"/>
                <a:gd name="connsiteX1-313" fmla="*/ 409575 w 670667"/>
                <a:gd name="connsiteY1-314" fmla="*/ 71454 h 1681179"/>
                <a:gd name="connsiteX2-315" fmla="*/ 619125 w 670667"/>
                <a:gd name="connsiteY2-316" fmla="*/ 395305 h 1681179"/>
                <a:gd name="connsiteX3-317" fmla="*/ 628650 w 670667"/>
                <a:gd name="connsiteY3-318" fmla="*/ 1671654 h 1681179"/>
                <a:gd name="connsiteX4-319" fmla="*/ 0 w 670667"/>
                <a:gd name="connsiteY4-320" fmla="*/ 1681179 h 1681179"/>
                <a:gd name="connsiteX5-321" fmla="*/ 38099 w 670667"/>
                <a:gd name="connsiteY5-322" fmla="*/ 128605 h 1681179"/>
                <a:gd name="connsiteX6-323" fmla="*/ 192959 w 670667"/>
                <a:gd name="connsiteY6-324" fmla="*/ 0 h 1681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31" y="connsiteY5-32"/>
                </a:cxn>
                <a:cxn ang="0">
                  <a:pos x="connsiteX6-57" y="connsiteY6-58"/>
                </a:cxn>
              </a:cxnLst>
              <a:rect l="l" t="t" r="r" b="b"/>
              <a:pathLst>
                <a:path w="670667" h="1681179">
                  <a:moveTo>
                    <a:pt x="192959" y="0"/>
                  </a:moveTo>
                  <a:cubicBezTo>
                    <a:pt x="212587" y="93922"/>
                    <a:pt x="291962" y="135265"/>
                    <a:pt x="409575" y="71454"/>
                  </a:cubicBezTo>
                  <a:cubicBezTo>
                    <a:pt x="460375" y="104792"/>
                    <a:pt x="601663" y="254812"/>
                    <a:pt x="619125" y="395305"/>
                  </a:cubicBezTo>
                  <a:cubicBezTo>
                    <a:pt x="652327" y="662437"/>
                    <a:pt x="711200" y="1297004"/>
                    <a:pt x="628650" y="1671654"/>
                  </a:cubicBezTo>
                  <a:lnTo>
                    <a:pt x="0" y="1681179"/>
                  </a:lnTo>
                  <a:cubicBezTo>
                    <a:pt x="15875" y="1522429"/>
                    <a:pt x="12699" y="287355"/>
                    <a:pt x="38099" y="128605"/>
                  </a:cubicBezTo>
                  <a:cubicBezTo>
                    <a:pt x="56355" y="73043"/>
                    <a:pt x="134221" y="19844"/>
                    <a:pt x="192959" y="0"/>
                  </a:cubicBezTo>
                  <a:close/>
                </a:path>
              </a:pathLst>
            </a:custGeom>
            <a:solidFill>
              <a:srgbClr val="CC4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0" name="PA_等腰三角形 1024"/>
            <p:cNvSpPr/>
            <p:nvPr>
              <p:custDataLst>
                <p:tags r:id="rId33"/>
              </p:custDataLst>
            </p:nvPr>
          </p:nvSpPr>
          <p:spPr>
            <a:xfrm rot="4825549" flipH="1" flipV="1">
              <a:off x="8381194" y="1598507"/>
              <a:ext cx="51288" cy="388775"/>
            </a:xfrm>
            <a:custGeom>
              <a:avLst/>
              <a:gdLst>
                <a:gd name="connsiteX0" fmla="*/ 0 w 55615"/>
                <a:gd name="connsiteY0" fmla="*/ 332928 h 332928"/>
                <a:gd name="connsiteX1" fmla="*/ 27808 w 55615"/>
                <a:gd name="connsiteY1" fmla="*/ 0 h 332928"/>
                <a:gd name="connsiteX2" fmla="*/ 55615 w 55615"/>
                <a:gd name="connsiteY2" fmla="*/ 332928 h 332928"/>
                <a:gd name="connsiteX3" fmla="*/ 0 w 55615"/>
                <a:gd name="connsiteY3" fmla="*/ 332928 h 332928"/>
                <a:gd name="connsiteX0-1" fmla="*/ 0 w 64243"/>
                <a:gd name="connsiteY0-2" fmla="*/ 332928 h 332928"/>
                <a:gd name="connsiteX1-3" fmla="*/ 27808 w 64243"/>
                <a:gd name="connsiteY1-4" fmla="*/ 0 h 332928"/>
                <a:gd name="connsiteX2-5" fmla="*/ 64243 w 64243"/>
                <a:gd name="connsiteY2-6" fmla="*/ 324724 h 332928"/>
                <a:gd name="connsiteX3-7" fmla="*/ 0 w 64243"/>
                <a:gd name="connsiteY3-8" fmla="*/ 332928 h 332928"/>
                <a:gd name="connsiteX0-9" fmla="*/ 1897 w 36435"/>
                <a:gd name="connsiteY0-10" fmla="*/ 357258 h 357258"/>
                <a:gd name="connsiteX1-11" fmla="*/ 0 w 36435"/>
                <a:gd name="connsiteY1-12" fmla="*/ 0 h 357258"/>
                <a:gd name="connsiteX2-13" fmla="*/ 36435 w 36435"/>
                <a:gd name="connsiteY2-14" fmla="*/ 324724 h 357258"/>
                <a:gd name="connsiteX3-15" fmla="*/ 1897 w 36435"/>
                <a:gd name="connsiteY3-16" fmla="*/ 357258 h 357258"/>
                <a:gd name="connsiteX0-17" fmla="*/ 5405 w 39943"/>
                <a:gd name="connsiteY0-18" fmla="*/ 365094 h 365094"/>
                <a:gd name="connsiteX1-19" fmla="*/ 0 w 39943"/>
                <a:gd name="connsiteY1-20" fmla="*/ 0 h 365094"/>
                <a:gd name="connsiteX2-21" fmla="*/ 39943 w 39943"/>
                <a:gd name="connsiteY2-22" fmla="*/ 332560 h 365094"/>
                <a:gd name="connsiteX3-23" fmla="*/ 5405 w 39943"/>
                <a:gd name="connsiteY3-24" fmla="*/ 365094 h 365094"/>
                <a:gd name="connsiteX0-25" fmla="*/ 17541 w 39943"/>
                <a:gd name="connsiteY0-26" fmla="*/ 364725 h 364725"/>
                <a:gd name="connsiteX1-27" fmla="*/ 0 w 39943"/>
                <a:gd name="connsiteY1-28" fmla="*/ 0 h 364725"/>
                <a:gd name="connsiteX2-29" fmla="*/ 39943 w 39943"/>
                <a:gd name="connsiteY2-30" fmla="*/ 332560 h 364725"/>
                <a:gd name="connsiteX3-31" fmla="*/ 17541 w 39943"/>
                <a:gd name="connsiteY3-32" fmla="*/ 364725 h 364725"/>
                <a:gd name="connsiteX0-33" fmla="*/ 9704 w 39943"/>
                <a:gd name="connsiteY0-34" fmla="*/ 368233 h 368233"/>
                <a:gd name="connsiteX1-35" fmla="*/ 0 w 39943"/>
                <a:gd name="connsiteY1-36" fmla="*/ 0 h 368233"/>
                <a:gd name="connsiteX2-37" fmla="*/ 39943 w 39943"/>
                <a:gd name="connsiteY2-38" fmla="*/ 332560 h 368233"/>
                <a:gd name="connsiteX3-39" fmla="*/ 9704 w 39943"/>
                <a:gd name="connsiteY3-40" fmla="*/ 368233 h 368233"/>
                <a:gd name="connsiteX0-41" fmla="*/ 9 w 32675"/>
                <a:gd name="connsiteY0-42" fmla="*/ 332005 h 332005"/>
                <a:gd name="connsiteX1-43" fmla="*/ 32667 w 32675"/>
                <a:gd name="connsiteY1-44" fmla="*/ 0 h 332005"/>
                <a:gd name="connsiteX2-45" fmla="*/ 30248 w 32675"/>
                <a:gd name="connsiteY2-46" fmla="*/ 296332 h 332005"/>
                <a:gd name="connsiteX3-47" fmla="*/ 9 w 32675"/>
                <a:gd name="connsiteY3-48" fmla="*/ 332005 h 332005"/>
                <a:gd name="connsiteX0-49" fmla="*/ 2744 w 35402"/>
                <a:gd name="connsiteY0-50" fmla="*/ 332005 h 332005"/>
                <a:gd name="connsiteX1-51" fmla="*/ 35402 w 35402"/>
                <a:gd name="connsiteY1-52" fmla="*/ 0 h 332005"/>
                <a:gd name="connsiteX2-53" fmla="*/ 32983 w 35402"/>
                <a:gd name="connsiteY2-54" fmla="*/ 296332 h 332005"/>
                <a:gd name="connsiteX3-55" fmla="*/ 2744 w 35402"/>
                <a:gd name="connsiteY3-56" fmla="*/ 332005 h 332005"/>
                <a:gd name="connsiteX0-57" fmla="*/ 10449 w 27122"/>
                <a:gd name="connsiteY0-58" fmla="*/ 395294 h 395294"/>
                <a:gd name="connsiteX1-59" fmla="*/ 27122 w 27122"/>
                <a:gd name="connsiteY1-60" fmla="*/ 0 h 395294"/>
                <a:gd name="connsiteX2-61" fmla="*/ 24703 w 27122"/>
                <a:gd name="connsiteY2-62" fmla="*/ 296332 h 395294"/>
                <a:gd name="connsiteX3-63" fmla="*/ 10449 w 27122"/>
                <a:gd name="connsiteY3-64" fmla="*/ 395294 h 395294"/>
                <a:gd name="connsiteX0-65" fmla="*/ 26123 w 42796"/>
                <a:gd name="connsiteY0-66" fmla="*/ 395294 h 395294"/>
                <a:gd name="connsiteX1-67" fmla="*/ 42796 w 42796"/>
                <a:gd name="connsiteY1-68" fmla="*/ 0 h 395294"/>
                <a:gd name="connsiteX2-69" fmla="*/ 40377 w 42796"/>
                <a:gd name="connsiteY2-70" fmla="*/ 296332 h 395294"/>
                <a:gd name="connsiteX3-71" fmla="*/ 26123 w 42796"/>
                <a:gd name="connsiteY3-72" fmla="*/ 395294 h 395294"/>
                <a:gd name="connsiteX0-73" fmla="*/ 26123 w 79173"/>
                <a:gd name="connsiteY0-74" fmla="*/ 395294 h 395294"/>
                <a:gd name="connsiteX1-75" fmla="*/ 42796 w 79173"/>
                <a:gd name="connsiteY1-76" fmla="*/ 0 h 395294"/>
                <a:gd name="connsiteX2-77" fmla="*/ 79161 w 79173"/>
                <a:gd name="connsiteY2-78" fmla="*/ 353770 h 395294"/>
                <a:gd name="connsiteX3-79" fmla="*/ 26123 w 79173"/>
                <a:gd name="connsiteY3-80" fmla="*/ 395294 h 395294"/>
                <a:gd name="connsiteX0-81" fmla="*/ 26123 w 79161"/>
                <a:gd name="connsiteY0-82" fmla="*/ 395294 h 395294"/>
                <a:gd name="connsiteX1-83" fmla="*/ 42796 w 79161"/>
                <a:gd name="connsiteY1-84" fmla="*/ 0 h 395294"/>
                <a:gd name="connsiteX2-85" fmla="*/ 79161 w 79161"/>
                <a:gd name="connsiteY2-86" fmla="*/ 353770 h 395294"/>
                <a:gd name="connsiteX3-87" fmla="*/ 26123 w 79161"/>
                <a:gd name="connsiteY3-88" fmla="*/ 395294 h 395294"/>
                <a:gd name="connsiteX0-89" fmla="*/ 26123 w 79161"/>
                <a:gd name="connsiteY0-90" fmla="*/ 395294 h 395294"/>
                <a:gd name="connsiteX1-91" fmla="*/ 42796 w 79161"/>
                <a:gd name="connsiteY1-92" fmla="*/ 0 h 395294"/>
                <a:gd name="connsiteX2-93" fmla="*/ 79161 w 79161"/>
                <a:gd name="connsiteY2-94" fmla="*/ 353770 h 395294"/>
                <a:gd name="connsiteX3-95" fmla="*/ 26123 w 79161"/>
                <a:gd name="connsiteY3-96" fmla="*/ 395294 h 395294"/>
                <a:gd name="connsiteX0-97" fmla="*/ 27385 w 80423"/>
                <a:gd name="connsiteY0-98" fmla="*/ 405514 h 405514"/>
                <a:gd name="connsiteX1-99" fmla="*/ 40935 w 80423"/>
                <a:gd name="connsiteY1-100" fmla="*/ 0 h 405514"/>
                <a:gd name="connsiteX2-101" fmla="*/ 80423 w 80423"/>
                <a:gd name="connsiteY2-102" fmla="*/ 363990 h 405514"/>
                <a:gd name="connsiteX3-103" fmla="*/ 27385 w 80423"/>
                <a:gd name="connsiteY3-104" fmla="*/ 405514 h 405514"/>
                <a:gd name="connsiteX0-105" fmla="*/ 27385 w 80423"/>
                <a:gd name="connsiteY0-106" fmla="*/ 405514 h 405514"/>
                <a:gd name="connsiteX1-107" fmla="*/ 40935 w 80423"/>
                <a:gd name="connsiteY1-108" fmla="*/ 0 h 405514"/>
                <a:gd name="connsiteX2-109" fmla="*/ 80423 w 80423"/>
                <a:gd name="connsiteY2-110" fmla="*/ 363990 h 405514"/>
                <a:gd name="connsiteX3-111" fmla="*/ 27385 w 80423"/>
                <a:gd name="connsiteY3-112" fmla="*/ 405514 h 405514"/>
                <a:gd name="connsiteX0-113" fmla="*/ 27385 w 80423"/>
                <a:gd name="connsiteY0-114" fmla="*/ 405514 h 405514"/>
                <a:gd name="connsiteX1-115" fmla="*/ 40935 w 80423"/>
                <a:gd name="connsiteY1-116" fmla="*/ 0 h 405514"/>
                <a:gd name="connsiteX2-117" fmla="*/ 80423 w 80423"/>
                <a:gd name="connsiteY2-118" fmla="*/ 363990 h 405514"/>
                <a:gd name="connsiteX3-119" fmla="*/ 27385 w 80423"/>
                <a:gd name="connsiteY3-120" fmla="*/ 405514 h 405514"/>
                <a:gd name="connsiteX0-121" fmla="*/ 20424 w 93878"/>
                <a:gd name="connsiteY0-122" fmla="*/ 397222 h 397222"/>
                <a:gd name="connsiteX1-123" fmla="*/ 54390 w 93878"/>
                <a:gd name="connsiteY1-124" fmla="*/ 0 h 397222"/>
                <a:gd name="connsiteX2-125" fmla="*/ 93878 w 93878"/>
                <a:gd name="connsiteY2-126" fmla="*/ 363990 h 397222"/>
                <a:gd name="connsiteX3-127" fmla="*/ 20424 w 93878"/>
                <a:gd name="connsiteY3-128" fmla="*/ 397222 h 397222"/>
                <a:gd name="connsiteX0-129" fmla="*/ 22258 w 89437"/>
                <a:gd name="connsiteY0-130" fmla="*/ 403128 h 403128"/>
                <a:gd name="connsiteX1-131" fmla="*/ 49949 w 89437"/>
                <a:gd name="connsiteY1-132" fmla="*/ 0 h 403128"/>
                <a:gd name="connsiteX2-133" fmla="*/ 89437 w 89437"/>
                <a:gd name="connsiteY2-134" fmla="*/ 363990 h 403128"/>
                <a:gd name="connsiteX3-135" fmla="*/ 22258 w 89437"/>
                <a:gd name="connsiteY3-136" fmla="*/ 403128 h 403128"/>
                <a:gd name="connsiteX0-137" fmla="*/ 14162 w 81341"/>
                <a:gd name="connsiteY0-138" fmla="*/ 403128 h 403128"/>
                <a:gd name="connsiteX1-139" fmla="*/ 41853 w 81341"/>
                <a:gd name="connsiteY1-140" fmla="*/ 0 h 403128"/>
                <a:gd name="connsiteX2-141" fmla="*/ 81341 w 81341"/>
                <a:gd name="connsiteY2-142" fmla="*/ 363990 h 403128"/>
                <a:gd name="connsiteX3-143" fmla="*/ 14162 w 81341"/>
                <a:gd name="connsiteY3-144" fmla="*/ 403128 h 403128"/>
                <a:gd name="connsiteX0-145" fmla="*/ 14162 w 52266"/>
                <a:gd name="connsiteY0-146" fmla="*/ 403128 h 403128"/>
                <a:gd name="connsiteX1-147" fmla="*/ 41853 w 52266"/>
                <a:gd name="connsiteY1-148" fmla="*/ 0 h 403128"/>
                <a:gd name="connsiteX2-149" fmla="*/ 52266 w 52266"/>
                <a:gd name="connsiteY2-150" fmla="*/ 363933 h 403128"/>
                <a:gd name="connsiteX3-151" fmla="*/ 14162 w 52266"/>
                <a:gd name="connsiteY3-152" fmla="*/ 403128 h 403128"/>
                <a:gd name="connsiteX0-153" fmla="*/ 14162 w 52266"/>
                <a:gd name="connsiteY0-154" fmla="*/ 403128 h 403128"/>
                <a:gd name="connsiteX1-155" fmla="*/ 41853 w 52266"/>
                <a:gd name="connsiteY1-156" fmla="*/ 0 h 403128"/>
                <a:gd name="connsiteX2-157" fmla="*/ 52266 w 52266"/>
                <a:gd name="connsiteY2-158" fmla="*/ 363933 h 403128"/>
                <a:gd name="connsiteX3-159" fmla="*/ 14162 w 52266"/>
                <a:gd name="connsiteY3-160" fmla="*/ 403128 h 403128"/>
                <a:gd name="connsiteX0-161" fmla="*/ 17852 w 46501"/>
                <a:gd name="connsiteY0-162" fmla="*/ 390182 h 390182"/>
                <a:gd name="connsiteX1-163" fmla="*/ 36088 w 46501"/>
                <a:gd name="connsiteY1-164" fmla="*/ 0 h 390182"/>
                <a:gd name="connsiteX2-165" fmla="*/ 46501 w 46501"/>
                <a:gd name="connsiteY2-166" fmla="*/ 363933 h 390182"/>
                <a:gd name="connsiteX3-167" fmla="*/ 17852 w 46501"/>
                <a:gd name="connsiteY3-168" fmla="*/ 390182 h 390182"/>
                <a:gd name="connsiteX0-169" fmla="*/ 22826 w 51475"/>
                <a:gd name="connsiteY0-170" fmla="*/ 390182 h 390182"/>
                <a:gd name="connsiteX1-171" fmla="*/ 41062 w 51475"/>
                <a:gd name="connsiteY1-172" fmla="*/ 0 h 390182"/>
                <a:gd name="connsiteX2-173" fmla="*/ 51475 w 51475"/>
                <a:gd name="connsiteY2-174" fmla="*/ 363933 h 390182"/>
                <a:gd name="connsiteX3-175" fmla="*/ 22826 w 51475"/>
                <a:gd name="connsiteY3-176" fmla="*/ 390182 h 3901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1475" h="390182">
                  <a:moveTo>
                    <a:pt x="22826" y="390182"/>
                  </a:moveTo>
                  <a:cubicBezTo>
                    <a:pt x="-12274" y="216811"/>
                    <a:pt x="-7425" y="122918"/>
                    <a:pt x="41062" y="0"/>
                  </a:cubicBezTo>
                  <a:cubicBezTo>
                    <a:pt x="26116" y="96393"/>
                    <a:pt x="-19412" y="158542"/>
                    <a:pt x="51475" y="363933"/>
                  </a:cubicBezTo>
                  <a:lnTo>
                    <a:pt x="22826" y="390182"/>
                  </a:lnTo>
                  <a:close/>
                </a:path>
              </a:pathLst>
            </a:custGeom>
            <a:solidFill>
              <a:srgbClr val="8D2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9" name="PA_组合 1030"/>
          <p:cNvGrpSpPr/>
          <p:nvPr>
            <p:custDataLst>
              <p:tags r:id="rId34"/>
            </p:custDataLst>
          </p:nvPr>
        </p:nvGrpSpPr>
        <p:grpSpPr>
          <a:xfrm>
            <a:off x="2998444" y="-137059"/>
            <a:ext cx="3353529" cy="14610390"/>
            <a:chOff x="10165751" y="-6497473"/>
            <a:chExt cx="1354905" cy="5902946"/>
          </a:xfrm>
        </p:grpSpPr>
        <p:grpSp>
          <p:nvGrpSpPr>
            <p:cNvPr id="86" name="组合 85"/>
            <p:cNvGrpSpPr/>
            <p:nvPr/>
          </p:nvGrpSpPr>
          <p:grpSpPr>
            <a:xfrm rot="19128203">
              <a:off x="10822165" y="-5132941"/>
              <a:ext cx="229235" cy="566656"/>
              <a:chOff x="10581640" y="-5080000"/>
              <a:chExt cx="208280" cy="447040"/>
            </a:xfrm>
          </p:grpSpPr>
          <p:sp>
            <p:nvSpPr>
              <p:cNvPr id="99" name="PA-圆角矩形 98"/>
              <p:cNvSpPr/>
              <p:nvPr>
                <p:custDataLst>
                  <p:tags r:id="rId35"/>
                </p:custDataLst>
              </p:nvPr>
            </p:nvSpPr>
            <p:spPr>
              <a:xfrm>
                <a:off x="10604500" y="-5080000"/>
                <a:ext cx="152400" cy="431800"/>
              </a:xfrm>
              <a:prstGeom prst="roundRect">
                <a:avLst>
                  <a:gd name="adj" fmla="val 50000"/>
                </a:avLst>
              </a:prstGeom>
              <a:solidFill>
                <a:srgbClr val="FDFF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" name="PA-圆角矩形 99"/>
              <p:cNvSpPr/>
              <p:nvPr>
                <p:custDataLst>
                  <p:tags r:id="rId36"/>
                </p:custDataLst>
              </p:nvPr>
            </p:nvSpPr>
            <p:spPr>
              <a:xfrm>
                <a:off x="10581640" y="-4732020"/>
                <a:ext cx="208280" cy="99060"/>
              </a:xfrm>
              <a:prstGeom prst="roundRect">
                <a:avLst>
                  <a:gd name="adj" fmla="val 31250"/>
                </a:avLst>
              </a:prstGeom>
              <a:solidFill>
                <a:srgbClr val="FDFF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1" name="PA-圆角矩形 100"/>
              <p:cNvSpPr/>
              <p:nvPr>
                <p:custDataLst>
                  <p:tags r:id="rId37"/>
                </p:custDataLst>
              </p:nvPr>
            </p:nvSpPr>
            <p:spPr>
              <a:xfrm>
                <a:off x="10603706" y="-4767739"/>
                <a:ext cx="159544" cy="36000"/>
              </a:xfrm>
              <a:prstGeom prst="roundRect">
                <a:avLst>
                  <a:gd name="adj" fmla="val 31250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87" name="PA-矩形 15"/>
            <p:cNvSpPr/>
            <p:nvPr>
              <p:custDataLst>
                <p:tags r:id="rId38"/>
              </p:custDataLst>
            </p:nvPr>
          </p:nvSpPr>
          <p:spPr>
            <a:xfrm rot="899399">
              <a:off x="10165751" y="-3682685"/>
              <a:ext cx="610177" cy="3083419"/>
            </a:xfrm>
            <a:custGeom>
              <a:avLst/>
              <a:gdLst>
                <a:gd name="connsiteX0" fmla="*/ 0 w 610177"/>
                <a:gd name="connsiteY0" fmla="*/ 0 h 3034146"/>
                <a:gd name="connsiteX1" fmla="*/ 610177 w 610177"/>
                <a:gd name="connsiteY1" fmla="*/ 0 h 3034146"/>
                <a:gd name="connsiteX2" fmla="*/ 610177 w 610177"/>
                <a:gd name="connsiteY2" fmla="*/ 3034146 h 3034146"/>
                <a:gd name="connsiteX3" fmla="*/ 0 w 610177"/>
                <a:gd name="connsiteY3" fmla="*/ 3034146 h 3034146"/>
                <a:gd name="connsiteX4" fmla="*/ 0 w 610177"/>
                <a:gd name="connsiteY4" fmla="*/ 0 h 3034146"/>
                <a:gd name="connsiteX0-1" fmla="*/ 0 w 610177"/>
                <a:gd name="connsiteY0-2" fmla="*/ 0 h 3072246"/>
                <a:gd name="connsiteX1-3" fmla="*/ 610177 w 610177"/>
                <a:gd name="connsiteY1-4" fmla="*/ 0 h 3072246"/>
                <a:gd name="connsiteX2-5" fmla="*/ 610177 w 610177"/>
                <a:gd name="connsiteY2-6" fmla="*/ 3034146 h 3072246"/>
                <a:gd name="connsiteX3-7" fmla="*/ 292100 w 610177"/>
                <a:gd name="connsiteY3-8" fmla="*/ 3072246 h 3072246"/>
                <a:gd name="connsiteX4-9" fmla="*/ 0 w 610177"/>
                <a:gd name="connsiteY4-10" fmla="*/ 0 h 3072246"/>
                <a:gd name="connsiteX0-11" fmla="*/ 0 w 610177"/>
                <a:gd name="connsiteY0-12" fmla="*/ 0 h 3072246"/>
                <a:gd name="connsiteX1-13" fmla="*/ 610177 w 610177"/>
                <a:gd name="connsiteY1-14" fmla="*/ 0 h 3072246"/>
                <a:gd name="connsiteX2-15" fmla="*/ 572077 w 610177"/>
                <a:gd name="connsiteY2-16" fmla="*/ 3034146 h 3072246"/>
                <a:gd name="connsiteX3-17" fmla="*/ 292100 w 610177"/>
                <a:gd name="connsiteY3-18" fmla="*/ 3072246 h 3072246"/>
                <a:gd name="connsiteX4-19" fmla="*/ 0 w 610177"/>
                <a:gd name="connsiteY4-20" fmla="*/ 0 h 3072246"/>
                <a:gd name="connsiteX0-21" fmla="*/ 0 w 610177"/>
                <a:gd name="connsiteY0-22" fmla="*/ 0 h 3034146"/>
                <a:gd name="connsiteX1-23" fmla="*/ 610177 w 610177"/>
                <a:gd name="connsiteY1-24" fmla="*/ 0 h 3034146"/>
                <a:gd name="connsiteX2-25" fmla="*/ 572077 w 610177"/>
                <a:gd name="connsiteY2-26" fmla="*/ 3034146 h 3034146"/>
                <a:gd name="connsiteX3-27" fmla="*/ 215900 w 610177"/>
                <a:gd name="connsiteY3-28" fmla="*/ 3034146 h 3034146"/>
                <a:gd name="connsiteX4-29" fmla="*/ 0 w 610177"/>
                <a:gd name="connsiteY4-30" fmla="*/ 0 h 3034146"/>
                <a:gd name="connsiteX0-31" fmla="*/ 0 w 610177"/>
                <a:gd name="connsiteY0-32" fmla="*/ 0 h 3083419"/>
                <a:gd name="connsiteX1-33" fmla="*/ 610177 w 610177"/>
                <a:gd name="connsiteY1-34" fmla="*/ 0 h 3083419"/>
                <a:gd name="connsiteX2-35" fmla="*/ 388059 w 610177"/>
                <a:gd name="connsiteY2-36" fmla="*/ 3083419 h 3083419"/>
                <a:gd name="connsiteX3-37" fmla="*/ 215900 w 610177"/>
                <a:gd name="connsiteY3-38" fmla="*/ 3034146 h 3083419"/>
                <a:gd name="connsiteX4-39" fmla="*/ 0 w 610177"/>
                <a:gd name="connsiteY4-40" fmla="*/ 0 h 308341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10177" h="3083419">
                  <a:moveTo>
                    <a:pt x="0" y="0"/>
                  </a:moveTo>
                  <a:lnTo>
                    <a:pt x="610177" y="0"/>
                  </a:lnTo>
                  <a:lnTo>
                    <a:pt x="388059" y="3083419"/>
                  </a:lnTo>
                  <a:lnTo>
                    <a:pt x="215900" y="3034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10452812" y="-6497473"/>
              <a:ext cx="948613" cy="1401598"/>
              <a:chOff x="10452812" y="-6497473"/>
              <a:chExt cx="948613" cy="1401598"/>
            </a:xfrm>
          </p:grpSpPr>
          <p:sp>
            <p:nvSpPr>
              <p:cNvPr id="93" name="PA-矩形 92"/>
              <p:cNvSpPr/>
              <p:nvPr>
                <p:custDataLst>
                  <p:tags r:id="rId39"/>
                </p:custDataLst>
              </p:nvPr>
            </p:nvSpPr>
            <p:spPr>
              <a:xfrm>
                <a:off x="10715625" y="-5514975"/>
                <a:ext cx="247650" cy="419100"/>
              </a:xfrm>
              <a:prstGeom prst="rect">
                <a:avLst/>
              </a:prstGeom>
              <a:gradFill>
                <a:gsLst>
                  <a:gs pos="100000">
                    <a:srgbClr val="EAAEA9"/>
                  </a:gs>
                  <a:gs pos="0">
                    <a:srgbClr val="DF827B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4" name="PA-椭圆 93"/>
              <p:cNvSpPr/>
              <p:nvPr>
                <p:custDataLst>
                  <p:tags r:id="rId40"/>
                </p:custDataLst>
              </p:nvPr>
            </p:nvSpPr>
            <p:spPr>
              <a:xfrm>
                <a:off x="10603923" y="-6246091"/>
                <a:ext cx="762000" cy="990600"/>
              </a:xfrm>
              <a:prstGeom prst="ellipse">
                <a:avLst/>
              </a:prstGeom>
              <a:gradFill>
                <a:gsLst>
                  <a:gs pos="100000">
                    <a:srgbClr val="EAAEA9"/>
                  </a:gs>
                  <a:gs pos="0">
                    <a:srgbClr val="DF827B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5" name="PA-矩形: 圆角 6"/>
              <p:cNvSpPr/>
              <p:nvPr>
                <p:custDataLst>
                  <p:tags r:id="rId41"/>
                </p:custDataLst>
              </p:nvPr>
            </p:nvSpPr>
            <p:spPr>
              <a:xfrm>
                <a:off x="10452812" y="-6317779"/>
                <a:ext cx="880206" cy="362056"/>
              </a:xfrm>
              <a:custGeom>
                <a:avLst/>
                <a:gdLst>
                  <a:gd name="connsiteX0" fmla="*/ 0 w 849745"/>
                  <a:gd name="connsiteY0" fmla="*/ 161636 h 323272"/>
                  <a:gd name="connsiteX1" fmla="*/ 161636 w 849745"/>
                  <a:gd name="connsiteY1" fmla="*/ 0 h 323272"/>
                  <a:gd name="connsiteX2" fmla="*/ 688109 w 849745"/>
                  <a:gd name="connsiteY2" fmla="*/ 0 h 323272"/>
                  <a:gd name="connsiteX3" fmla="*/ 849745 w 849745"/>
                  <a:gd name="connsiteY3" fmla="*/ 161636 h 323272"/>
                  <a:gd name="connsiteX4" fmla="*/ 849745 w 849745"/>
                  <a:gd name="connsiteY4" fmla="*/ 161636 h 323272"/>
                  <a:gd name="connsiteX5" fmla="*/ 688109 w 849745"/>
                  <a:gd name="connsiteY5" fmla="*/ 323272 h 323272"/>
                  <a:gd name="connsiteX6" fmla="*/ 161636 w 849745"/>
                  <a:gd name="connsiteY6" fmla="*/ 323272 h 323272"/>
                  <a:gd name="connsiteX7" fmla="*/ 0 w 849745"/>
                  <a:gd name="connsiteY7" fmla="*/ 161636 h 323272"/>
                  <a:gd name="connsiteX0-1" fmla="*/ 951 w 850696"/>
                  <a:gd name="connsiteY0-2" fmla="*/ 187036 h 348672"/>
                  <a:gd name="connsiteX1-3" fmla="*/ 162587 w 850696"/>
                  <a:gd name="connsiteY1-4" fmla="*/ 25400 h 348672"/>
                  <a:gd name="connsiteX2-5" fmla="*/ 689060 w 850696"/>
                  <a:gd name="connsiteY2-6" fmla="*/ 25400 h 348672"/>
                  <a:gd name="connsiteX3-7" fmla="*/ 850696 w 850696"/>
                  <a:gd name="connsiteY3-8" fmla="*/ 187036 h 348672"/>
                  <a:gd name="connsiteX4-9" fmla="*/ 850696 w 850696"/>
                  <a:gd name="connsiteY4-10" fmla="*/ 187036 h 348672"/>
                  <a:gd name="connsiteX5-11" fmla="*/ 689060 w 850696"/>
                  <a:gd name="connsiteY5-12" fmla="*/ 348672 h 348672"/>
                  <a:gd name="connsiteX6-13" fmla="*/ 162587 w 850696"/>
                  <a:gd name="connsiteY6-14" fmla="*/ 348672 h 348672"/>
                  <a:gd name="connsiteX7-15" fmla="*/ 951 w 850696"/>
                  <a:gd name="connsiteY7-16" fmla="*/ 187036 h 348672"/>
                  <a:gd name="connsiteX0-17" fmla="*/ 48743 w 898488"/>
                  <a:gd name="connsiteY0-18" fmla="*/ 187036 h 348672"/>
                  <a:gd name="connsiteX1-19" fmla="*/ 105604 w 898488"/>
                  <a:gd name="connsiteY1-20" fmla="*/ 25400 h 348672"/>
                  <a:gd name="connsiteX2-21" fmla="*/ 736852 w 898488"/>
                  <a:gd name="connsiteY2-22" fmla="*/ 25400 h 348672"/>
                  <a:gd name="connsiteX3-23" fmla="*/ 898488 w 898488"/>
                  <a:gd name="connsiteY3-24" fmla="*/ 187036 h 348672"/>
                  <a:gd name="connsiteX4-25" fmla="*/ 898488 w 898488"/>
                  <a:gd name="connsiteY4-26" fmla="*/ 187036 h 348672"/>
                  <a:gd name="connsiteX5-27" fmla="*/ 736852 w 898488"/>
                  <a:gd name="connsiteY5-28" fmla="*/ 348672 h 348672"/>
                  <a:gd name="connsiteX6-29" fmla="*/ 210379 w 898488"/>
                  <a:gd name="connsiteY6-30" fmla="*/ 348672 h 348672"/>
                  <a:gd name="connsiteX7-31" fmla="*/ 48743 w 898488"/>
                  <a:gd name="connsiteY7-32" fmla="*/ 187036 h 348672"/>
                  <a:gd name="connsiteX0-33" fmla="*/ 17814 w 877084"/>
                  <a:gd name="connsiteY0-34" fmla="*/ 255454 h 340890"/>
                  <a:gd name="connsiteX1-35" fmla="*/ 84200 w 877084"/>
                  <a:gd name="connsiteY1-36" fmla="*/ 17618 h 340890"/>
                  <a:gd name="connsiteX2-37" fmla="*/ 715448 w 877084"/>
                  <a:gd name="connsiteY2-38" fmla="*/ 17618 h 340890"/>
                  <a:gd name="connsiteX3-39" fmla="*/ 877084 w 877084"/>
                  <a:gd name="connsiteY3-40" fmla="*/ 179254 h 340890"/>
                  <a:gd name="connsiteX4-41" fmla="*/ 877084 w 877084"/>
                  <a:gd name="connsiteY4-42" fmla="*/ 179254 h 340890"/>
                  <a:gd name="connsiteX5-43" fmla="*/ 715448 w 877084"/>
                  <a:gd name="connsiteY5-44" fmla="*/ 340890 h 340890"/>
                  <a:gd name="connsiteX6-45" fmla="*/ 188975 w 877084"/>
                  <a:gd name="connsiteY6-46" fmla="*/ 340890 h 340890"/>
                  <a:gd name="connsiteX7-47" fmla="*/ 17814 w 877084"/>
                  <a:gd name="connsiteY7-48" fmla="*/ 255454 h 340890"/>
                  <a:gd name="connsiteX0-49" fmla="*/ 20936 w 880206"/>
                  <a:gd name="connsiteY0-50" fmla="*/ 276620 h 362056"/>
                  <a:gd name="connsiteX1-51" fmla="*/ 87322 w 880206"/>
                  <a:gd name="connsiteY1-52" fmla="*/ 38784 h 362056"/>
                  <a:gd name="connsiteX2-53" fmla="*/ 718570 w 880206"/>
                  <a:gd name="connsiteY2-54" fmla="*/ 38784 h 362056"/>
                  <a:gd name="connsiteX3-55" fmla="*/ 880206 w 880206"/>
                  <a:gd name="connsiteY3-56" fmla="*/ 200420 h 362056"/>
                  <a:gd name="connsiteX4-57" fmla="*/ 880206 w 880206"/>
                  <a:gd name="connsiteY4-58" fmla="*/ 200420 h 362056"/>
                  <a:gd name="connsiteX5-59" fmla="*/ 718570 w 880206"/>
                  <a:gd name="connsiteY5-60" fmla="*/ 362056 h 362056"/>
                  <a:gd name="connsiteX6-61" fmla="*/ 192097 w 880206"/>
                  <a:gd name="connsiteY6-62" fmla="*/ 362056 h 362056"/>
                  <a:gd name="connsiteX7-63" fmla="*/ 20936 w 880206"/>
                  <a:gd name="connsiteY7-64" fmla="*/ 276620 h 36205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80206" h="362056">
                    <a:moveTo>
                      <a:pt x="20936" y="276620"/>
                    </a:moveTo>
                    <a:cubicBezTo>
                      <a:pt x="3474" y="222741"/>
                      <a:pt x="-38475" y="126048"/>
                      <a:pt x="87322" y="38784"/>
                    </a:cubicBezTo>
                    <a:cubicBezTo>
                      <a:pt x="213119" y="-48480"/>
                      <a:pt x="543079" y="38784"/>
                      <a:pt x="718570" y="38784"/>
                    </a:cubicBezTo>
                    <a:cubicBezTo>
                      <a:pt x="807839" y="38784"/>
                      <a:pt x="880206" y="111151"/>
                      <a:pt x="880206" y="200420"/>
                    </a:cubicBezTo>
                    <a:lnTo>
                      <a:pt x="880206" y="200420"/>
                    </a:lnTo>
                    <a:cubicBezTo>
                      <a:pt x="880206" y="289689"/>
                      <a:pt x="807839" y="362056"/>
                      <a:pt x="718570" y="362056"/>
                    </a:cubicBezTo>
                    <a:lnTo>
                      <a:pt x="192097" y="362056"/>
                    </a:lnTo>
                    <a:cubicBezTo>
                      <a:pt x="102828" y="362056"/>
                      <a:pt x="38398" y="330499"/>
                      <a:pt x="20936" y="276620"/>
                    </a:cubicBezTo>
                    <a:close/>
                  </a:path>
                </a:pathLst>
              </a:custGeom>
              <a:solidFill>
                <a:srgbClr val="2929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6" name="PA-矩形: 圆角 10"/>
              <p:cNvSpPr/>
              <p:nvPr>
                <p:custDataLst>
                  <p:tags r:id="rId42"/>
                </p:custDataLst>
              </p:nvPr>
            </p:nvSpPr>
            <p:spPr>
              <a:xfrm rot="4548055">
                <a:off x="10270491" y="-6075855"/>
                <a:ext cx="849863" cy="443348"/>
              </a:xfrm>
              <a:custGeom>
                <a:avLst/>
                <a:gdLst>
                  <a:gd name="connsiteX0" fmla="*/ 0 w 849745"/>
                  <a:gd name="connsiteY0" fmla="*/ 161636 h 323272"/>
                  <a:gd name="connsiteX1" fmla="*/ 161636 w 849745"/>
                  <a:gd name="connsiteY1" fmla="*/ 0 h 323272"/>
                  <a:gd name="connsiteX2" fmla="*/ 688109 w 849745"/>
                  <a:gd name="connsiteY2" fmla="*/ 0 h 323272"/>
                  <a:gd name="connsiteX3" fmla="*/ 849745 w 849745"/>
                  <a:gd name="connsiteY3" fmla="*/ 161636 h 323272"/>
                  <a:gd name="connsiteX4" fmla="*/ 849745 w 849745"/>
                  <a:gd name="connsiteY4" fmla="*/ 161636 h 323272"/>
                  <a:gd name="connsiteX5" fmla="*/ 688109 w 849745"/>
                  <a:gd name="connsiteY5" fmla="*/ 323272 h 323272"/>
                  <a:gd name="connsiteX6" fmla="*/ 161636 w 849745"/>
                  <a:gd name="connsiteY6" fmla="*/ 323272 h 323272"/>
                  <a:gd name="connsiteX7" fmla="*/ 0 w 849745"/>
                  <a:gd name="connsiteY7" fmla="*/ 161636 h 323272"/>
                  <a:gd name="connsiteX0-1" fmla="*/ 0 w 849745"/>
                  <a:gd name="connsiteY0-2" fmla="*/ 180112 h 341748"/>
                  <a:gd name="connsiteX1-3" fmla="*/ 161636 w 849745"/>
                  <a:gd name="connsiteY1-4" fmla="*/ 18476 h 341748"/>
                  <a:gd name="connsiteX2-5" fmla="*/ 558800 w 849745"/>
                  <a:gd name="connsiteY2-6" fmla="*/ 0 h 341748"/>
                  <a:gd name="connsiteX3-7" fmla="*/ 849745 w 849745"/>
                  <a:gd name="connsiteY3-8" fmla="*/ 180112 h 341748"/>
                  <a:gd name="connsiteX4-9" fmla="*/ 849745 w 849745"/>
                  <a:gd name="connsiteY4-10" fmla="*/ 180112 h 341748"/>
                  <a:gd name="connsiteX5-11" fmla="*/ 688109 w 849745"/>
                  <a:gd name="connsiteY5-12" fmla="*/ 341748 h 341748"/>
                  <a:gd name="connsiteX6-13" fmla="*/ 161636 w 849745"/>
                  <a:gd name="connsiteY6-14" fmla="*/ 341748 h 341748"/>
                  <a:gd name="connsiteX7-15" fmla="*/ 0 w 849745"/>
                  <a:gd name="connsiteY7-16" fmla="*/ 180112 h 341748"/>
                  <a:gd name="connsiteX0-17" fmla="*/ 118 w 849863"/>
                  <a:gd name="connsiteY0-18" fmla="*/ 281712 h 443348"/>
                  <a:gd name="connsiteX1-19" fmla="*/ 143281 w 849863"/>
                  <a:gd name="connsiteY1-20" fmla="*/ 0 h 443348"/>
                  <a:gd name="connsiteX2-21" fmla="*/ 558918 w 849863"/>
                  <a:gd name="connsiteY2-22" fmla="*/ 101600 h 443348"/>
                  <a:gd name="connsiteX3-23" fmla="*/ 849863 w 849863"/>
                  <a:gd name="connsiteY3-24" fmla="*/ 281712 h 443348"/>
                  <a:gd name="connsiteX4-25" fmla="*/ 849863 w 849863"/>
                  <a:gd name="connsiteY4-26" fmla="*/ 281712 h 443348"/>
                  <a:gd name="connsiteX5-27" fmla="*/ 688227 w 849863"/>
                  <a:gd name="connsiteY5-28" fmla="*/ 443348 h 443348"/>
                  <a:gd name="connsiteX6-29" fmla="*/ 161754 w 849863"/>
                  <a:gd name="connsiteY6-30" fmla="*/ 443348 h 443348"/>
                  <a:gd name="connsiteX7-31" fmla="*/ 118 w 849863"/>
                  <a:gd name="connsiteY7-32" fmla="*/ 281712 h 443348"/>
                  <a:gd name="connsiteX0-33" fmla="*/ 118 w 849863"/>
                  <a:gd name="connsiteY0-34" fmla="*/ 281712 h 443348"/>
                  <a:gd name="connsiteX1-35" fmla="*/ 143281 w 849863"/>
                  <a:gd name="connsiteY1-36" fmla="*/ 0 h 443348"/>
                  <a:gd name="connsiteX2-37" fmla="*/ 494264 w 849863"/>
                  <a:gd name="connsiteY2-38" fmla="*/ 110834 h 443348"/>
                  <a:gd name="connsiteX3-39" fmla="*/ 849863 w 849863"/>
                  <a:gd name="connsiteY3-40" fmla="*/ 281712 h 443348"/>
                  <a:gd name="connsiteX4-41" fmla="*/ 849863 w 849863"/>
                  <a:gd name="connsiteY4-42" fmla="*/ 281712 h 443348"/>
                  <a:gd name="connsiteX5-43" fmla="*/ 688227 w 849863"/>
                  <a:gd name="connsiteY5-44" fmla="*/ 443348 h 443348"/>
                  <a:gd name="connsiteX6-45" fmla="*/ 161754 w 849863"/>
                  <a:gd name="connsiteY6-46" fmla="*/ 443348 h 443348"/>
                  <a:gd name="connsiteX7-47" fmla="*/ 118 w 849863"/>
                  <a:gd name="connsiteY7-48" fmla="*/ 281712 h 443348"/>
                  <a:gd name="connsiteX0-49" fmla="*/ 118 w 849863"/>
                  <a:gd name="connsiteY0-50" fmla="*/ 281712 h 443348"/>
                  <a:gd name="connsiteX1-51" fmla="*/ 143281 w 849863"/>
                  <a:gd name="connsiteY1-52" fmla="*/ 0 h 443348"/>
                  <a:gd name="connsiteX2-53" fmla="*/ 494264 w 849863"/>
                  <a:gd name="connsiteY2-54" fmla="*/ 110834 h 443348"/>
                  <a:gd name="connsiteX3-55" fmla="*/ 849863 w 849863"/>
                  <a:gd name="connsiteY3-56" fmla="*/ 281712 h 443348"/>
                  <a:gd name="connsiteX4-57" fmla="*/ 849863 w 849863"/>
                  <a:gd name="connsiteY4-58" fmla="*/ 281712 h 443348"/>
                  <a:gd name="connsiteX5-59" fmla="*/ 688227 w 849863"/>
                  <a:gd name="connsiteY5-60" fmla="*/ 443348 h 443348"/>
                  <a:gd name="connsiteX6-61" fmla="*/ 161754 w 849863"/>
                  <a:gd name="connsiteY6-62" fmla="*/ 443348 h 443348"/>
                  <a:gd name="connsiteX7-63" fmla="*/ 118 w 849863"/>
                  <a:gd name="connsiteY7-64" fmla="*/ 281712 h 443348"/>
                  <a:gd name="connsiteX0-65" fmla="*/ 118 w 849863"/>
                  <a:gd name="connsiteY0-66" fmla="*/ 281712 h 443348"/>
                  <a:gd name="connsiteX1-67" fmla="*/ 143281 w 849863"/>
                  <a:gd name="connsiteY1-68" fmla="*/ 0 h 443348"/>
                  <a:gd name="connsiteX2-69" fmla="*/ 494264 w 849863"/>
                  <a:gd name="connsiteY2-70" fmla="*/ 110834 h 443348"/>
                  <a:gd name="connsiteX3-71" fmla="*/ 849863 w 849863"/>
                  <a:gd name="connsiteY3-72" fmla="*/ 281712 h 443348"/>
                  <a:gd name="connsiteX4-73" fmla="*/ 849863 w 849863"/>
                  <a:gd name="connsiteY4-74" fmla="*/ 281712 h 443348"/>
                  <a:gd name="connsiteX5-75" fmla="*/ 642044 w 849863"/>
                  <a:gd name="connsiteY5-76" fmla="*/ 406401 h 443348"/>
                  <a:gd name="connsiteX6-77" fmla="*/ 161754 w 849863"/>
                  <a:gd name="connsiteY6-78" fmla="*/ 443348 h 443348"/>
                  <a:gd name="connsiteX7-79" fmla="*/ 118 w 849863"/>
                  <a:gd name="connsiteY7-80" fmla="*/ 281712 h 4433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849863" h="443348">
                    <a:moveTo>
                      <a:pt x="118" y="281712"/>
                    </a:moveTo>
                    <a:cubicBezTo>
                      <a:pt x="-2961" y="207821"/>
                      <a:pt x="54012" y="0"/>
                      <a:pt x="143281" y="0"/>
                    </a:cubicBezTo>
                    <a:cubicBezTo>
                      <a:pt x="318772" y="0"/>
                      <a:pt x="328009" y="73887"/>
                      <a:pt x="494264" y="110834"/>
                    </a:cubicBezTo>
                    <a:cubicBezTo>
                      <a:pt x="660519" y="147781"/>
                      <a:pt x="849863" y="192443"/>
                      <a:pt x="849863" y="281712"/>
                    </a:cubicBezTo>
                    <a:lnTo>
                      <a:pt x="849863" y="281712"/>
                    </a:lnTo>
                    <a:cubicBezTo>
                      <a:pt x="849863" y="370981"/>
                      <a:pt x="731313" y="406401"/>
                      <a:pt x="642044" y="406401"/>
                    </a:cubicBezTo>
                    <a:lnTo>
                      <a:pt x="161754" y="443348"/>
                    </a:lnTo>
                    <a:cubicBezTo>
                      <a:pt x="72485" y="443348"/>
                      <a:pt x="3197" y="355603"/>
                      <a:pt x="118" y="281712"/>
                    </a:cubicBezTo>
                    <a:close/>
                  </a:path>
                </a:pathLst>
              </a:custGeom>
              <a:solidFill>
                <a:srgbClr val="2929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7" name="PA-任意多边形 96"/>
              <p:cNvSpPr/>
              <p:nvPr>
                <p:custDataLst>
                  <p:tags r:id="rId43"/>
                </p:custDataLst>
              </p:nvPr>
            </p:nvSpPr>
            <p:spPr>
              <a:xfrm>
                <a:off x="10853881" y="-6497473"/>
                <a:ext cx="547544" cy="532514"/>
              </a:xfrm>
              <a:custGeom>
                <a:avLst/>
                <a:gdLst>
                  <a:gd name="connsiteX0" fmla="*/ 412312 w 628074"/>
                  <a:gd name="connsiteY0" fmla="*/ 0 h 610834"/>
                  <a:gd name="connsiteX1" fmla="*/ 436274 w 628074"/>
                  <a:gd name="connsiteY1" fmla="*/ 7439 h 610834"/>
                  <a:gd name="connsiteX2" fmla="*/ 628074 w 628074"/>
                  <a:gd name="connsiteY2" fmla="*/ 296797 h 610834"/>
                  <a:gd name="connsiteX3" fmla="*/ 314037 w 628074"/>
                  <a:gd name="connsiteY3" fmla="*/ 610834 h 610834"/>
                  <a:gd name="connsiteX4" fmla="*/ 0 w 628074"/>
                  <a:gd name="connsiteY4" fmla="*/ 296797 h 610834"/>
                  <a:gd name="connsiteX5" fmla="*/ 343 w 628074"/>
                  <a:gd name="connsiteY5" fmla="*/ 293391 h 610834"/>
                  <a:gd name="connsiteX6" fmla="*/ 46182 w 628074"/>
                  <a:gd name="connsiteY6" fmla="*/ 296799 h 610834"/>
                  <a:gd name="connsiteX7" fmla="*/ 415637 w 628074"/>
                  <a:gd name="connsiteY7" fmla="*/ 24326 h 610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8074" h="610834">
                    <a:moveTo>
                      <a:pt x="412312" y="0"/>
                    </a:moveTo>
                    <a:lnTo>
                      <a:pt x="436274" y="7439"/>
                    </a:lnTo>
                    <a:cubicBezTo>
                      <a:pt x="548987" y="55112"/>
                      <a:pt x="628074" y="166719"/>
                      <a:pt x="628074" y="296797"/>
                    </a:cubicBezTo>
                    <a:cubicBezTo>
                      <a:pt x="628074" y="470235"/>
                      <a:pt x="487475" y="610834"/>
                      <a:pt x="314037" y="610834"/>
                    </a:cubicBezTo>
                    <a:cubicBezTo>
                      <a:pt x="140599" y="610834"/>
                      <a:pt x="0" y="470235"/>
                      <a:pt x="0" y="296797"/>
                    </a:cubicBezTo>
                    <a:lnTo>
                      <a:pt x="343" y="293391"/>
                    </a:lnTo>
                    <a:lnTo>
                      <a:pt x="46182" y="296799"/>
                    </a:lnTo>
                    <a:cubicBezTo>
                      <a:pt x="250226" y="296799"/>
                      <a:pt x="415637" y="174809"/>
                      <a:pt x="415637" y="24326"/>
                    </a:cubicBezTo>
                    <a:close/>
                  </a:path>
                </a:pathLst>
              </a:custGeom>
              <a:solidFill>
                <a:srgbClr val="2929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8" name="PA-椭圆 97"/>
              <p:cNvSpPr/>
              <p:nvPr>
                <p:custDataLst>
                  <p:tags r:id="rId44"/>
                </p:custDataLst>
              </p:nvPr>
            </p:nvSpPr>
            <p:spPr>
              <a:xfrm>
                <a:off x="10699173" y="-5855566"/>
                <a:ext cx="149802" cy="235816"/>
              </a:xfrm>
              <a:prstGeom prst="ellipse">
                <a:avLst/>
              </a:prstGeom>
              <a:gradFill>
                <a:gsLst>
                  <a:gs pos="100000">
                    <a:srgbClr val="EAAEA9"/>
                  </a:gs>
                  <a:gs pos="21000">
                    <a:srgbClr val="DF827B"/>
                  </a:gs>
                </a:gsLst>
                <a:lin ang="1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89" name="PA-矩形 15"/>
            <p:cNvSpPr/>
            <p:nvPr>
              <p:custDataLst>
                <p:tags r:id="rId45"/>
              </p:custDataLst>
            </p:nvPr>
          </p:nvSpPr>
          <p:spPr>
            <a:xfrm rot="20802252">
              <a:off x="10910479" y="-3643952"/>
              <a:ext cx="610177" cy="3049425"/>
            </a:xfrm>
            <a:custGeom>
              <a:avLst/>
              <a:gdLst>
                <a:gd name="connsiteX0" fmla="*/ 0 w 610177"/>
                <a:gd name="connsiteY0" fmla="*/ 0 h 3034146"/>
                <a:gd name="connsiteX1" fmla="*/ 610177 w 610177"/>
                <a:gd name="connsiteY1" fmla="*/ 0 h 3034146"/>
                <a:gd name="connsiteX2" fmla="*/ 610177 w 610177"/>
                <a:gd name="connsiteY2" fmla="*/ 3034146 h 3034146"/>
                <a:gd name="connsiteX3" fmla="*/ 0 w 610177"/>
                <a:gd name="connsiteY3" fmla="*/ 3034146 h 3034146"/>
                <a:gd name="connsiteX4" fmla="*/ 0 w 610177"/>
                <a:gd name="connsiteY4" fmla="*/ 0 h 3034146"/>
                <a:gd name="connsiteX0-1" fmla="*/ 0 w 610177"/>
                <a:gd name="connsiteY0-2" fmla="*/ 0 h 3072246"/>
                <a:gd name="connsiteX1-3" fmla="*/ 610177 w 610177"/>
                <a:gd name="connsiteY1-4" fmla="*/ 0 h 3072246"/>
                <a:gd name="connsiteX2-5" fmla="*/ 610177 w 610177"/>
                <a:gd name="connsiteY2-6" fmla="*/ 3034146 h 3072246"/>
                <a:gd name="connsiteX3-7" fmla="*/ 292100 w 610177"/>
                <a:gd name="connsiteY3-8" fmla="*/ 3072246 h 3072246"/>
                <a:gd name="connsiteX4-9" fmla="*/ 0 w 610177"/>
                <a:gd name="connsiteY4-10" fmla="*/ 0 h 3072246"/>
                <a:gd name="connsiteX0-11" fmla="*/ 0 w 610177"/>
                <a:gd name="connsiteY0-12" fmla="*/ 0 h 3072246"/>
                <a:gd name="connsiteX1-13" fmla="*/ 610177 w 610177"/>
                <a:gd name="connsiteY1-14" fmla="*/ 0 h 3072246"/>
                <a:gd name="connsiteX2-15" fmla="*/ 572077 w 610177"/>
                <a:gd name="connsiteY2-16" fmla="*/ 3034146 h 3072246"/>
                <a:gd name="connsiteX3-17" fmla="*/ 292100 w 610177"/>
                <a:gd name="connsiteY3-18" fmla="*/ 3072246 h 3072246"/>
                <a:gd name="connsiteX4-19" fmla="*/ 0 w 610177"/>
                <a:gd name="connsiteY4-20" fmla="*/ 0 h 3072246"/>
                <a:gd name="connsiteX0-21" fmla="*/ 0 w 610177"/>
                <a:gd name="connsiteY0-22" fmla="*/ 0 h 3034146"/>
                <a:gd name="connsiteX1-23" fmla="*/ 610177 w 610177"/>
                <a:gd name="connsiteY1-24" fmla="*/ 0 h 3034146"/>
                <a:gd name="connsiteX2-25" fmla="*/ 572077 w 610177"/>
                <a:gd name="connsiteY2-26" fmla="*/ 3034146 h 3034146"/>
                <a:gd name="connsiteX3-27" fmla="*/ 215900 w 610177"/>
                <a:gd name="connsiteY3-28" fmla="*/ 3034146 h 3034146"/>
                <a:gd name="connsiteX4-29" fmla="*/ 0 w 610177"/>
                <a:gd name="connsiteY4-30" fmla="*/ 0 h 3034146"/>
                <a:gd name="connsiteX0-31" fmla="*/ 0 w 610177"/>
                <a:gd name="connsiteY0-32" fmla="*/ 0 h 3046720"/>
                <a:gd name="connsiteX1-33" fmla="*/ 610177 w 610177"/>
                <a:gd name="connsiteY1-34" fmla="*/ 0 h 3046720"/>
                <a:gd name="connsiteX2-35" fmla="*/ 572077 w 610177"/>
                <a:gd name="connsiteY2-36" fmla="*/ 3034146 h 3046720"/>
                <a:gd name="connsiteX3-37" fmla="*/ 434775 w 610177"/>
                <a:gd name="connsiteY3-38" fmla="*/ 3046720 h 3046720"/>
                <a:gd name="connsiteX4-39" fmla="*/ 0 w 610177"/>
                <a:gd name="connsiteY4-40" fmla="*/ 0 h 3046720"/>
                <a:gd name="connsiteX0-41" fmla="*/ 0 w 683313"/>
                <a:gd name="connsiteY0-42" fmla="*/ 0 h 3060431"/>
                <a:gd name="connsiteX1-43" fmla="*/ 610177 w 683313"/>
                <a:gd name="connsiteY1-44" fmla="*/ 0 h 3060431"/>
                <a:gd name="connsiteX2-45" fmla="*/ 683313 w 683313"/>
                <a:gd name="connsiteY2-46" fmla="*/ 3060431 h 3060431"/>
                <a:gd name="connsiteX3-47" fmla="*/ 434775 w 683313"/>
                <a:gd name="connsiteY3-48" fmla="*/ 3046720 h 3060431"/>
                <a:gd name="connsiteX4-49" fmla="*/ 0 w 683313"/>
                <a:gd name="connsiteY4-50" fmla="*/ 0 h 3060431"/>
                <a:gd name="connsiteX0-51" fmla="*/ 0 w 610177"/>
                <a:gd name="connsiteY0-52" fmla="*/ 0 h 3049425"/>
                <a:gd name="connsiteX1-53" fmla="*/ 610177 w 610177"/>
                <a:gd name="connsiteY1-54" fmla="*/ 0 h 3049425"/>
                <a:gd name="connsiteX2-55" fmla="*/ 581516 w 610177"/>
                <a:gd name="connsiteY2-56" fmla="*/ 3049425 h 3049425"/>
                <a:gd name="connsiteX3-57" fmla="*/ 434775 w 610177"/>
                <a:gd name="connsiteY3-58" fmla="*/ 3046720 h 3049425"/>
                <a:gd name="connsiteX4-59" fmla="*/ 0 w 610177"/>
                <a:gd name="connsiteY4-60" fmla="*/ 0 h 30494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10177" h="3049425">
                  <a:moveTo>
                    <a:pt x="0" y="0"/>
                  </a:moveTo>
                  <a:lnTo>
                    <a:pt x="610177" y="0"/>
                  </a:lnTo>
                  <a:lnTo>
                    <a:pt x="581516" y="3049425"/>
                  </a:lnTo>
                  <a:lnTo>
                    <a:pt x="434775" y="3046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54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10553700" y="-5172076"/>
              <a:ext cx="670667" cy="1676400"/>
              <a:chOff x="10553700" y="-5172076"/>
              <a:chExt cx="670667" cy="1676400"/>
            </a:xfrm>
          </p:grpSpPr>
          <p:sp>
            <p:nvSpPr>
              <p:cNvPr id="91" name="PA-矩形 11"/>
              <p:cNvSpPr/>
              <p:nvPr>
                <p:custDataLst>
                  <p:tags r:id="rId46"/>
                </p:custDataLst>
              </p:nvPr>
            </p:nvSpPr>
            <p:spPr>
              <a:xfrm>
                <a:off x="10553700" y="-5172076"/>
                <a:ext cx="670667" cy="1676400"/>
              </a:xfrm>
              <a:custGeom>
                <a:avLst/>
                <a:gdLst>
                  <a:gd name="connsiteX0" fmla="*/ 0 w 238125"/>
                  <a:gd name="connsiteY0" fmla="*/ 0 h 1638300"/>
                  <a:gd name="connsiteX1" fmla="*/ 238125 w 238125"/>
                  <a:gd name="connsiteY1" fmla="*/ 0 h 1638300"/>
                  <a:gd name="connsiteX2" fmla="*/ 238125 w 238125"/>
                  <a:gd name="connsiteY2" fmla="*/ 1638300 h 1638300"/>
                  <a:gd name="connsiteX3" fmla="*/ 0 w 238125"/>
                  <a:gd name="connsiteY3" fmla="*/ 1638300 h 1638300"/>
                  <a:gd name="connsiteX4" fmla="*/ 0 w 238125"/>
                  <a:gd name="connsiteY4" fmla="*/ 0 h 1638300"/>
                  <a:gd name="connsiteX0-1" fmla="*/ 0 w 238125"/>
                  <a:gd name="connsiteY0-2" fmla="*/ 0 h 1704975"/>
                  <a:gd name="connsiteX1-3" fmla="*/ 238125 w 238125"/>
                  <a:gd name="connsiteY1-4" fmla="*/ 66675 h 1704975"/>
                  <a:gd name="connsiteX2-5" fmla="*/ 238125 w 238125"/>
                  <a:gd name="connsiteY2-6" fmla="*/ 1704975 h 1704975"/>
                  <a:gd name="connsiteX3-7" fmla="*/ 0 w 238125"/>
                  <a:gd name="connsiteY3-8" fmla="*/ 1704975 h 1704975"/>
                  <a:gd name="connsiteX4-9" fmla="*/ 0 w 238125"/>
                  <a:gd name="connsiteY4-10" fmla="*/ 0 h 1704975"/>
                  <a:gd name="connsiteX0-11" fmla="*/ 0 w 523875"/>
                  <a:gd name="connsiteY0-12" fmla="*/ 0 h 1704975"/>
                  <a:gd name="connsiteX1-13" fmla="*/ 238125 w 523875"/>
                  <a:gd name="connsiteY1-14" fmla="*/ 66675 h 1704975"/>
                  <a:gd name="connsiteX2-15" fmla="*/ 523875 w 523875"/>
                  <a:gd name="connsiteY2-16" fmla="*/ 209551 h 1704975"/>
                  <a:gd name="connsiteX3-17" fmla="*/ 238125 w 523875"/>
                  <a:gd name="connsiteY3-18" fmla="*/ 1704975 h 1704975"/>
                  <a:gd name="connsiteX4-19" fmla="*/ 0 w 523875"/>
                  <a:gd name="connsiteY4-20" fmla="*/ 1704975 h 1704975"/>
                  <a:gd name="connsiteX5" fmla="*/ 0 w 523875"/>
                  <a:gd name="connsiteY5" fmla="*/ 0 h 1704975"/>
                  <a:gd name="connsiteX0-21" fmla="*/ 0 w 533400"/>
                  <a:gd name="connsiteY0-22" fmla="*/ 0 h 1704975"/>
                  <a:gd name="connsiteX1-23" fmla="*/ 238125 w 533400"/>
                  <a:gd name="connsiteY1-24" fmla="*/ 66675 h 1704975"/>
                  <a:gd name="connsiteX2-25" fmla="*/ 523875 w 533400"/>
                  <a:gd name="connsiteY2-26" fmla="*/ 209551 h 1704975"/>
                  <a:gd name="connsiteX3-27" fmla="*/ 533400 w 533400"/>
                  <a:gd name="connsiteY3-28" fmla="*/ 1666875 h 1704975"/>
                  <a:gd name="connsiteX4-29" fmla="*/ 0 w 533400"/>
                  <a:gd name="connsiteY4-30" fmla="*/ 1704975 h 1704975"/>
                  <a:gd name="connsiteX5-31" fmla="*/ 0 w 533400"/>
                  <a:gd name="connsiteY5-32" fmla="*/ 0 h 1704975"/>
                  <a:gd name="connsiteX0-33" fmla="*/ 133351 w 666751"/>
                  <a:gd name="connsiteY0-34" fmla="*/ 0 h 1704975"/>
                  <a:gd name="connsiteX1-35" fmla="*/ 371476 w 666751"/>
                  <a:gd name="connsiteY1-36" fmla="*/ 66675 h 1704975"/>
                  <a:gd name="connsiteX2-37" fmla="*/ 657226 w 666751"/>
                  <a:gd name="connsiteY2-38" fmla="*/ 209551 h 1704975"/>
                  <a:gd name="connsiteX3-39" fmla="*/ 666751 w 666751"/>
                  <a:gd name="connsiteY3-40" fmla="*/ 1666875 h 1704975"/>
                  <a:gd name="connsiteX4-41" fmla="*/ 133351 w 666751"/>
                  <a:gd name="connsiteY4-42" fmla="*/ 1704975 h 1704975"/>
                  <a:gd name="connsiteX5-43" fmla="*/ 0 w 666751"/>
                  <a:gd name="connsiteY5-44" fmla="*/ 123826 h 1704975"/>
                  <a:gd name="connsiteX6" fmla="*/ 133351 w 666751"/>
                  <a:gd name="connsiteY6" fmla="*/ 0 h 1704975"/>
                  <a:gd name="connsiteX0-45" fmla="*/ 171612 w 705012"/>
                  <a:gd name="connsiteY0-46" fmla="*/ 0 h 1676400"/>
                  <a:gd name="connsiteX1-47" fmla="*/ 409737 w 705012"/>
                  <a:gd name="connsiteY1-48" fmla="*/ 66675 h 1676400"/>
                  <a:gd name="connsiteX2-49" fmla="*/ 695487 w 705012"/>
                  <a:gd name="connsiteY2-50" fmla="*/ 209551 h 1676400"/>
                  <a:gd name="connsiteX3-51" fmla="*/ 705012 w 705012"/>
                  <a:gd name="connsiteY3-52" fmla="*/ 1666875 h 1676400"/>
                  <a:gd name="connsiteX4-53" fmla="*/ 162 w 705012"/>
                  <a:gd name="connsiteY4-54" fmla="*/ 1676400 h 1676400"/>
                  <a:gd name="connsiteX5-55" fmla="*/ 38261 w 705012"/>
                  <a:gd name="connsiteY5-56" fmla="*/ 123826 h 1676400"/>
                  <a:gd name="connsiteX6-57" fmla="*/ 171612 w 705012"/>
                  <a:gd name="connsiteY6-58" fmla="*/ 0 h 1676400"/>
                  <a:gd name="connsiteX0-59" fmla="*/ 171612 w 705012"/>
                  <a:gd name="connsiteY0-60" fmla="*/ 0 h 1676400"/>
                  <a:gd name="connsiteX1-61" fmla="*/ 409737 w 705012"/>
                  <a:gd name="connsiteY1-62" fmla="*/ 66675 h 1676400"/>
                  <a:gd name="connsiteX2-63" fmla="*/ 685962 w 705012"/>
                  <a:gd name="connsiteY2-64" fmla="*/ 285751 h 1676400"/>
                  <a:gd name="connsiteX3-65" fmla="*/ 705012 w 705012"/>
                  <a:gd name="connsiteY3-66" fmla="*/ 1666875 h 1676400"/>
                  <a:gd name="connsiteX4-67" fmla="*/ 162 w 705012"/>
                  <a:gd name="connsiteY4-68" fmla="*/ 1676400 h 1676400"/>
                  <a:gd name="connsiteX5-69" fmla="*/ 38261 w 705012"/>
                  <a:gd name="connsiteY5-70" fmla="*/ 123826 h 1676400"/>
                  <a:gd name="connsiteX6-71" fmla="*/ 171612 w 705012"/>
                  <a:gd name="connsiteY6-72" fmla="*/ 0 h 1676400"/>
                  <a:gd name="connsiteX0-73" fmla="*/ 171612 w 733587"/>
                  <a:gd name="connsiteY0-74" fmla="*/ 0 h 1676400"/>
                  <a:gd name="connsiteX1-75" fmla="*/ 409737 w 733587"/>
                  <a:gd name="connsiteY1-76" fmla="*/ 66675 h 1676400"/>
                  <a:gd name="connsiteX2-77" fmla="*/ 733587 w 733587"/>
                  <a:gd name="connsiteY2-78" fmla="*/ 276226 h 1676400"/>
                  <a:gd name="connsiteX3-79" fmla="*/ 705012 w 733587"/>
                  <a:gd name="connsiteY3-80" fmla="*/ 1666875 h 1676400"/>
                  <a:gd name="connsiteX4-81" fmla="*/ 162 w 733587"/>
                  <a:gd name="connsiteY4-82" fmla="*/ 1676400 h 1676400"/>
                  <a:gd name="connsiteX5-83" fmla="*/ 38261 w 733587"/>
                  <a:gd name="connsiteY5-84" fmla="*/ 123826 h 1676400"/>
                  <a:gd name="connsiteX6-85" fmla="*/ 171612 w 733587"/>
                  <a:gd name="connsiteY6-86" fmla="*/ 0 h 1676400"/>
                  <a:gd name="connsiteX0-87" fmla="*/ 171612 w 724062"/>
                  <a:gd name="connsiteY0-88" fmla="*/ 0 h 1676400"/>
                  <a:gd name="connsiteX1-89" fmla="*/ 409737 w 724062"/>
                  <a:gd name="connsiteY1-90" fmla="*/ 66675 h 1676400"/>
                  <a:gd name="connsiteX2-91" fmla="*/ 724062 w 724062"/>
                  <a:gd name="connsiteY2-92" fmla="*/ 333376 h 1676400"/>
                  <a:gd name="connsiteX3-93" fmla="*/ 705012 w 724062"/>
                  <a:gd name="connsiteY3-94" fmla="*/ 1666875 h 1676400"/>
                  <a:gd name="connsiteX4-95" fmla="*/ 162 w 724062"/>
                  <a:gd name="connsiteY4-96" fmla="*/ 1676400 h 1676400"/>
                  <a:gd name="connsiteX5-97" fmla="*/ 38261 w 724062"/>
                  <a:gd name="connsiteY5-98" fmla="*/ 123826 h 1676400"/>
                  <a:gd name="connsiteX6-99" fmla="*/ 171612 w 724062"/>
                  <a:gd name="connsiteY6-100" fmla="*/ 0 h 1676400"/>
                  <a:gd name="connsiteX0-101" fmla="*/ 171612 w 705012"/>
                  <a:gd name="connsiteY0-102" fmla="*/ 0 h 1676400"/>
                  <a:gd name="connsiteX1-103" fmla="*/ 409737 w 705012"/>
                  <a:gd name="connsiteY1-104" fmla="*/ 66675 h 1676400"/>
                  <a:gd name="connsiteX2-105" fmla="*/ 666912 w 705012"/>
                  <a:gd name="connsiteY2-106" fmla="*/ 285751 h 1676400"/>
                  <a:gd name="connsiteX3-107" fmla="*/ 705012 w 705012"/>
                  <a:gd name="connsiteY3-108" fmla="*/ 1666875 h 1676400"/>
                  <a:gd name="connsiteX4-109" fmla="*/ 162 w 705012"/>
                  <a:gd name="connsiteY4-110" fmla="*/ 1676400 h 1676400"/>
                  <a:gd name="connsiteX5-111" fmla="*/ 38261 w 705012"/>
                  <a:gd name="connsiteY5-112" fmla="*/ 123826 h 1676400"/>
                  <a:gd name="connsiteX6-113" fmla="*/ 171612 w 705012"/>
                  <a:gd name="connsiteY6-114" fmla="*/ 0 h 1676400"/>
                  <a:gd name="connsiteX0-115" fmla="*/ 171612 w 705012"/>
                  <a:gd name="connsiteY0-116" fmla="*/ 0 h 1676400"/>
                  <a:gd name="connsiteX1-117" fmla="*/ 409737 w 705012"/>
                  <a:gd name="connsiteY1-118" fmla="*/ 66675 h 1676400"/>
                  <a:gd name="connsiteX2-119" fmla="*/ 666912 w 705012"/>
                  <a:gd name="connsiteY2-120" fmla="*/ 285751 h 1676400"/>
                  <a:gd name="connsiteX3-121" fmla="*/ 705012 w 705012"/>
                  <a:gd name="connsiteY3-122" fmla="*/ 1666875 h 1676400"/>
                  <a:gd name="connsiteX4-123" fmla="*/ 162 w 705012"/>
                  <a:gd name="connsiteY4-124" fmla="*/ 1676400 h 1676400"/>
                  <a:gd name="connsiteX5-125" fmla="*/ 38261 w 705012"/>
                  <a:gd name="connsiteY5-126" fmla="*/ 123826 h 1676400"/>
                  <a:gd name="connsiteX6-127" fmla="*/ 171612 w 705012"/>
                  <a:gd name="connsiteY6-128" fmla="*/ 0 h 1676400"/>
                  <a:gd name="connsiteX0-129" fmla="*/ 171612 w 675904"/>
                  <a:gd name="connsiteY0-130" fmla="*/ 0 h 1676400"/>
                  <a:gd name="connsiteX1-131" fmla="*/ 409737 w 675904"/>
                  <a:gd name="connsiteY1-132" fmla="*/ 66675 h 1676400"/>
                  <a:gd name="connsiteX2-133" fmla="*/ 666912 w 675904"/>
                  <a:gd name="connsiteY2-134" fmla="*/ 285751 h 1676400"/>
                  <a:gd name="connsiteX3-135" fmla="*/ 628812 w 675904"/>
                  <a:gd name="connsiteY3-136" fmla="*/ 1666875 h 1676400"/>
                  <a:gd name="connsiteX4-137" fmla="*/ 162 w 675904"/>
                  <a:gd name="connsiteY4-138" fmla="*/ 1676400 h 1676400"/>
                  <a:gd name="connsiteX5-139" fmla="*/ 38261 w 675904"/>
                  <a:gd name="connsiteY5-140" fmla="*/ 123826 h 1676400"/>
                  <a:gd name="connsiteX6-141" fmla="*/ 171612 w 675904"/>
                  <a:gd name="connsiteY6-142" fmla="*/ 0 h 1676400"/>
                  <a:gd name="connsiteX0-143" fmla="*/ 171612 w 693243"/>
                  <a:gd name="connsiteY0-144" fmla="*/ 0 h 1676400"/>
                  <a:gd name="connsiteX1-145" fmla="*/ 409737 w 693243"/>
                  <a:gd name="connsiteY1-146" fmla="*/ 66675 h 1676400"/>
                  <a:gd name="connsiteX2-147" fmla="*/ 666912 w 693243"/>
                  <a:gd name="connsiteY2-148" fmla="*/ 285751 h 1676400"/>
                  <a:gd name="connsiteX3-149" fmla="*/ 628812 w 693243"/>
                  <a:gd name="connsiteY3-150" fmla="*/ 1666875 h 1676400"/>
                  <a:gd name="connsiteX4-151" fmla="*/ 162 w 693243"/>
                  <a:gd name="connsiteY4-152" fmla="*/ 1676400 h 1676400"/>
                  <a:gd name="connsiteX5-153" fmla="*/ 38261 w 693243"/>
                  <a:gd name="connsiteY5-154" fmla="*/ 123826 h 1676400"/>
                  <a:gd name="connsiteX6-155" fmla="*/ 171612 w 693243"/>
                  <a:gd name="connsiteY6-156" fmla="*/ 0 h 1676400"/>
                  <a:gd name="connsiteX0-157" fmla="*/ 171612 w 693243"/>
                  <a:gd name="connsiteY0-158" fmla="*/ 0 h 1676400"/>
                  <a:gd name="connsiteX1-159" fmla="*/ 409737 w 693243"/>
                  <a:gd name="connsiteY1-160" fmla="*/ 66675 h 1676400"/>
                  <a:gd name="connsiteX2-161" fmla="*/ 666912 w 693243"/>
                  <a:gd name="connsiteY2-162" fmla="*/ 285751 h 1676400"/>
                  <a:gd name="connsiteX3-163" fmla="*/ 628812 w 693243"/>
                  <a:gd name="connsiteY3-164" fmla="*/ 1666875 h 1676400"/>
                  <a:gd name="connsiteX4-165" fmla="*/ 162 w 693243"/>
                  <a:gd name="connsiteY4-166" fmla="*/ 1676400 h 1676400"/>
                  <a:gd name="connsiteX5-167" fmla="*/ 38261 w 693243"/>
                  <a:gd name="connsiteY5-168" fmla="*/ 123826 h 1676400"/>
                  <a:gd name="connsiteX6-169" fmla="*/ 171612 w 693243"/>
                  <a:gd name="connsiteY6-170" fmla="*/ 0 h 1676400"/>
                  <a:gd name="connsiteX0-171" fmla="*/ 171612 w 671713"/>
                  <a:gd name="connsiteY0-172" fmla="*/ 0 h 1676400"/>
                  <a:gd name="connsiteX1-173" fmla="*/ 409737 w 671713"/>
                  <a:gd name="connsiteY1-174" fmla="*/ 66675 h 1676400"/>
                  <a:gd name="connsiteX2-175" fmla="*/ 619287 w 671713"/>
                  <a:gd name="connsiteY2-176" fmla="*/ 390526 h 1676400"/>
                  <a:gd name="connsiteX3-177" fmla="*/ 628812 w 671713"/>
                  <a:gd name="connsiteY3-178" fmla="*/ 1666875 h 1676400"/>
                  <a:gd name="connsiteX4-179" fmla="*/ 162 w 671713"/>
                  <a:gd name="connsiteY4-180" fmla="*/ 1676400 h 1676400"/>
                  <a:gd name="connsiteX5-181" fmla="*/ 38261 w 671713"/>
                  <a:gd name="connsiteY5-182" fmla="*/ 123826 h 1676400"/>
                  <a:gd name="connsiteX6-183" fmla="*/ 171612 w 671713"/>
                  <a:gd name="connsiteY6-184" fmla="*/ 0 h 1676400"/>
                  <a:gd name="connsiteX0-185" fmla="*/ 171852 w 671953"/>
                  <a:gd name="connsiteY0-186" fmla="*/ 0 h 1676400"/>
                  <a:gd name="connsiteX1-187" fmla="*/ 409977 w 671953"/>
                  <a:gd name="connsiteY1-188" fmla="*/ 66675 h 1676400"/>
                  <a:gd name="connsiteX2-189" fmla="*/ 619527 w 671953"/>
                  <a:gd name="connsiteY2-190" fmla="*/ 390526 h 1676400"/>
                  <a:gd name="connsiteX3-191" fmla="*/ 629052 w 671953"/>
                  <a:gd name="connsiteY3-192" fmla="*/ 1666875 h 1676400"/>
                  <a:gd name="connsiteX4-193" fmla="*/ 402 w 671953"/>
                  <a:gd name="connsiteY4-194" fmla="*/ 1676400 h 1676400"/>
                  <a:gd name="connsiteX5-195" fmla="*/ 38501 w 671953"/>
                  <a:gd name="connsiteY5-196" fmla="*/ 123826 h 1676400"/>
                  <a:gd name="connsiteX6-197" fmla="*/ 171852 w 671953"/>
                  <a:gd name="connsiteY6-198" fmla="*/ 0 h 1676400"/>
                  <a:gd name="connsiteX0-199" fmla="*/ 171450 w 671551"/>
                  <a:gd name="connsiteY0-200" fmla="*/ 0 h 1676400"/>
                  <a:gd name="connsiteX1-201" fmla="*/ 409575 w 671551"/>
                  <a:gd name="connsiteY1-202" fmla="*/ 66675 h 1676400"/>
                  <a:gd name="connsiteX2-203" fmla="*/ 619125 w 671551"/>
                  <a:gd name="connsiteY2-204" fmla="*/ 390526 h 1676400"/>
                  <a:gd name="connsiteX3-205" fmla="*/ 628650 w 671551"/>
                  <a:gd name="connsiteY3-206" fmla="*/ 1666875 h 1676400"/>
                  <a:gd name="connsiteX4-207" fmla="*/ 0 w 671551"/>
                  <a:gd name="connsiteY4-208" fmla="*/ 1676400 h 1676400"/>
                  <a:gd name="connsiteX5-209" fmla="*/ 38099 w 671551"/>
                  <a:gd name="connsiteY5-210" fmla="*/ 123826 h 1676400"/>
                  <a:gd name="connsiteX6-211" fmla="*/ 171450 w 671551"/>
                  <a:gd name="connsiteY6-212" fmla="*/ 0 h 1676400"/>
                  <a:gd name="connsiteX0-213" fmla="*/ 171450 w 673431"/>
                  <a:gd name="connsiteY0-214" fmla="*/ 0 h 1676400"/>
                  <a:gd name="connsiteX1-215" fmla="*/ 409575 w 673431"/>
                  <a:gd name="connsiteY1-216" fmla="*/ 66675 h 1676400"/>
                  <a:gd name="connsiteX2-217" fmla="*/ 619125 w 673431"/>
                  <a:gd name="connsiteY2-218" fmla="*/ 390526 h 1676400"/>
                  <a:gd name="connsiteX3-219" fmla="*/ 628650 w 673431"/>
                  <a:gd name="connsiteY3-220" fmla="*/ 1666875 h 1676400"/>
                  <a:gd name="connsiteX4-221" fmla="*/ 0 w 673431"/>
                  <a:gd name="connsiteY4-222" fmla="*/ 1676400 h 1676400"/>
                  <a:gd name="connsiteX5-223" fmla="*/ 38099 w 673431"/>
                  <a:gd name="connsiteY5-224" fmla="*/ 123826 h 1676400"/>
                  <a:gd name="connsiteX6-225" fmla="*/ 171450 w 673431"/>
                  <a:gd name="connsiteY6-226" fmla="*/ 0 h 1676400"/>
                  <a:gd name="connsiteX0-227" fmla="*/ 171450 w 670667"/>
                  <a:gd name="connsiteY0-228" fmla="*/ 0 h 1676400"/>
                  <a:gd name="connsiteX1-229" fmla="*/ 409575 w 670667"/>
                  <a:gd name="connsiteY1-230" fmla="*/ 66675 h 1676400"/>
                  <a:gd name="connsiteX2-231" fmla="*/ 619125 w 670667"/>
                  <a:gd name="connsiteY2-232" fmla="*/ 390526 h 1676400"/>
                  <a:gd name="connsiteX3-233" fmla="*/ 628650 w 670667"/>
                  <a:gd name="connsiteY3-234" fmla="*/ 1666875 h 1676400"/>
                  <a:gd name="connsiteX4-235" fmla="*/ 0 w 670667"/>
                  <a:gd name="connsiteY4-236" fmla="*/ 1676400 h 1676400"/>
                  <a:gd name="connsiteX5-237" fmla="*/ 38099 w 670667"/>
                  <a:gd name="connsiteY5-238" fmla="*/ 123826 h 1676400"/>
                  <a:gd name="connsiteX6-239" fmla="*/ 171450 w 670667"/>
                  <a:gd name="connsiteY6-240" fmla="*/ 0 h 1676400"/>
                  <a:gd name="connsiteX0-241" fmla="*/ 171450 w 670667"/>
                  <a:gd name="connsiteY0-242" fmla="*/ 0 h 1676400"/>
                  <a:gd name="connsiteX1-243" fmla="*/ 409575 w 670667"/>
                  <a:gd name="connsiteY1-244" fmla="*/ 66675 h 1676400"/>
                  <a:gd name="connsiteX2-245" fmla="*/ 619125 w 670667"/>
                  <a:gd name="connsiteY2-246" fmla="*/ 390526 h 1676400"/>
                  <a:gd name="connsiteX3-247" fmla="*/ 628650 w 670667"/>
                  <a:gd name="connsiteY3-248" fmla="*/ 1666875 h 1676400"/>
                  <a:gd name="connsiteX4-249" fmla="*/ 0 w 670667"/>
                  <a:gd name="connsiteY4-250" fmla="*/ 1676400 h 1676400"/>
                  <a:gd name="connsiteX5-251" fmla="*/ 38099 w 670667"/>
                  <a:gd name="connsiteY5-252" fmla="*/ 123826 h 1676400"/>
                  <a:gd name="connsiteX6-253" fmla="*/ 171450 w 670667"/>
                  <a:gd name="connsiteY6-254" fmla="*/ 0 h 1676400"/>
                  <a:gd name="connsiteX0-255" fmla="*/ 171450 w 670667"/>
                  <a:gd name="connsiteY0-256" fmla="*/ 0 h 1676400"/>
                  <a:gd name="connsiteX1-257" fmla="*/ 409575 w 670667"/>
                  <a:gd name="connsiteY1-258" fmla="*/ 66675 h 1676400"/>
                  <a:gd name="connsiteX2-259" fmla="*/ 619125 w 670667"/>
                  <a:gd name="connsiteY2-260" fmla="*/ 390526 h 1676400"/>
                  <a:gd name="connsiteX3-261" fmla="*/ 628650 w 670667"/>
                  <a:gd name="connsiteY3-262" fmla="*/ 1666875 h 1676400"/>
                  <a:gd name="connsiteX4-263" fmla="*/ 0 w 670667"/>
                  <a:gd name="connsiteY4-264" fmla="*/ 1676400 h 1676400"/>
                  <a:gd name="connsiteX5-265" fmla="*/ 38099 w 670667"/>
                  <a:gd name="connsiteY5-266" fmla="*/ 123826 h 1676400"/>
                  <a:gd name="connsiteX6-267" fmla="*/ 171450 w 670667"/>
                  <a:gd name="connsiteY6-268" fmla="*/ 0 h 1676400"/>
                  <a:gd name="connsiteX0-269" fmla="*/ 171450 w 670667"/>
                  <a:gd name="connsiteY0-270" fmla="*/ 0 h 1676400"/>
                  <a:gd name="connsiteX1-271" fmla="*/ 409575 w 670667"/>
                  <a:gd name="connsiteY1-272" fmla="*/ 66675 h 1676400"/>
                  <a:gd name="connsiteX2-273" fmla="*/ 619125 w 670667"/>
                  <a:gd name="connsiteY2-274" fmla="*/ 390526 h 1676400"/>
                  <a:gd name="connsiteX3-275" fmla="*/ 628650 w 670667"/>
                  <a:gd name="connsiteY3-276" fmla="*/ 1666875 h 1676400"/>
                  <a:gd name="connsiteX4-277" fmla="*/ 0 w 670667"/>
                  <a:gd name="connsiteY4-278" fmla="*/ 1676400 h 1676400"/>
                  <a:gd name="connsiteX5-279" fmla="*/ 38099 w 670667"/>
                  <a:gd name="connsiteY5-280" fmla="*/ 123826 h 1676400"/>
                  <a:gd name="connsiteX6-281" fmla="*/ 171450 w 670667"/>
                  <a:gd name="connsiteY6-282" fmla="*/ 0 h 167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31" y="connsiteY5-32"/>
                  </a:cxn>
                  <a:cxn ang="0">
                    <a:pos x="connsiteX6-57" y="connsiteY6-58"/>
                  </a:cxn>
                </a:cxnLst>
                <a:rect l="l" t="t" r="r" b="b"/>
                <a:pathLst>
                  <a:path w="670667" h="1676400">
                    <a:moveTo>
                      <a:pt x="171450" y="0"/>
                    </a:moveTo>
                    <a:lnTo>
                      <a:pt x="409575" y="66675"/>
                    </a:lnTo>
                    <a:cubicBezTo>
                      <a:pt x="460375" y="100013"/>
                      <a:pt x="601663" y="250033"/>
                      <a:pt x="619125" y="390526"/>
                    </a:cubicBezTo>
                    <a:cubicBezTo>
                      <a:pt x="652327" y="657658"/>
                      <a:pt x="711200" y="1292225"/>
                      <a:pt x="628650" y="1666875"/>
                    </a:cubicBezTo>
                    <a:lnTo>
                      <a:pt x="0" y="1676400"/>
                    </a:lnTo>
                    <a:cubicBezTo>
                      <a:pt x="15875" y="1517650"/>
                      <a:pt x="12699" y="282576"/>
                      <a:pt x="38099" y="123826"/>
                    </a:cubicBezTo>
                    <a:cubicBezTo>
                      <a:pt x="56355" y="68264"/>
                      <a:pt x="112712" y="19844"/>
                      <a:pt x="171450" y="0"/>
                    </a:cubicBezTo>
                    <a:close/>
                  </a:path>
                </a:pathLst>
              </a:custGeom>
              <a:solidFill>
                <a:srgbClr val="92AF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2" name="PA-等腰三角形 1024"/>
              <p:cNvSpPr/>
              <p:nvPr>
                <p:custDataLst>
                  <p:tags r:id="rId47"/>
                </p:custDataLst>
              </p:nvPr>
            </p:nvSpPr>
            <p:spPr>
              <a:xfrm rot="16774451" flipV="1">
                <a:off x="10816512" y="-5297175"/>
                <a:ext cx="39943" cy="368233"/>
              </a:xfrm>
              <a:custGeom>
                <a:avLst/>
                <a:gdLst>
                  <a:gd name="connsiteX0" fmla="*/ 0 w 55615"/>
                  <a:gd name="connsiteY0" fmla="*/ 332928 h 332928"/>
                  <a:gd name="connsiteX1" fmla="*/ 27808 w 55615"/>
                  <a:gd name="connsiteY1" fmla="*/ 0 h 332928"/>
                  <a:gd name="connsiteX2" fmla="*/ 55615 w 55615"/>
                  <a:gd name="connsiteY2" fmla="*/ 332928 h 332928"/>
                  <a:gd name="connsiteX3" fmla="*/ 0 w 55615"/>
                  <a:gd name="connsiteY3" fmla="*/ 332928 h 332928"/>
                  <a:gd name="connsiteX0-1" fmla="*/ 0 w 64243"/>
                  <a:gd name="connsiteY0-2" fmla="*/ 332928 h 332928"/>
                  <a:gd name="connsiteX1-3" fmla="*/ 27808 w 64243"/>
                  <a:gd name="connsiteY1-4" fmla="*/ 0 h 332928"/>
                  <a:gd name="connsiteX2-5" fmla="*/ 64243 w 64243"/>
                  <a:gd name="connsiteY2-6" fmla="*/ 324724 h 332928"/>
                  <a:gd name="connsiteX3-7" fmla="*/ 0 w 64243"/>
                  <a:gd name="connsiteY3-8" fmla="*/ 332928 h 332928"/>
                  <a:gd name="connsiteX0-9" fmla="*/ 1897 w 36435"/>
                  <a:gd name="connsiteY0-10" fmla="*/ 357258 h 357258"/>
                  <a:gd name="connsiteX1-11" fmla="*/ 0 w 36435"/>
                  <a:gd name="connsiteY1-12" fmla="*/ 0 h 357258"/>
                  <a:gd name="connsiteX2-13" fmla="*/ 36435 w 36435"/>
                  <a:gd name="connsiteY2-14" fmla="*/ 324724 h 357258"/>
                  <a:gd name="connsiteX3-15" fmla="*/ 1897 w 36435"/>
                  <a:gd name="connsiteY3-16" fmla="*/ 357258 h 357258"/>
                  <a:gd name="connsiteX0-17" fmla="*/ 5405 w 39943"/>
                  <a:gd name="connsiteY0-18" fmla="*/ 365094 h 365094"/>
                  <a:gd name="connsiteX1-19" fmla="*/ 0 w 39943"/>
                  <a:gd name="connsiteY1-20" fmla="*/ 0 h 365094"/>
                  <a:gd name="connsiteX2-21" fmla="*/ 39943 w 39943"/>
                  <a:gd name="connsiteY2-22" fmla="*/ 332560 h 365094"/>
                  <a:gd name="connsiteX3-23" fmla="*/ 5405 w 39943"/>
                  <a:gd name="connsiteY3-24" fmla="*/ 365094 h 365094"/>
                  <a:gd name="connsiteX0-25" fmla="*/ 17541 w 39943"/>
                  <a:gd name="connsiteY0-26" fmla="*/ 364725 h 364725"/>
                  <a:gd name="connsiteX1-27" fmla="*/ 0 w 39943"/>
                  <a:gd name="connsiteY1-28" fmla="*/ 0 h 364725"/>
                  <a:gd name="connsiteX2-29" fmla="*/ 39943 w 39943"/>
                  <a:gd name="connsiteY2-30" fmla="*/ 332560 h 364725"/>
                  <a:gd name="connsiteX3-31" fmla="*/ 17541 w 39943"/>
                  <a:gd name="connsiteY3-32" fmla="*/ 364725 h 364725"/>
                  <a:gd name="connsiteX0-33" fmla="*/ 9704 w 39943"/>
                  <a:gd name="connsiteY0-34" fmla="*/ 368233 h 368233"/>
                  <a:gd name="connsiteX1-35" fmla="*/ 0 w 39943"/>
                  <a:gd name="connsiteY1-36" fmla="*/ 0 h 368233"/>
                  <a:gd name="connsiteX2-37" fmla="*/ 39943 w 39943"/>
                  <a:gd name="connsiteY2-38" fmla="*/ 332560 h 368233"/>
                  <a:gd name="connsiteX3-39" fmla="*/ 9704 w 39943"/>
                  <a:gd name="connsiteY3-40" fmla="*/ 368233 h 3682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9943" h="368233">
                    <a:moveTo>
                      <a:pt x="9704" y="368233"/>
                    </a:moveTo>
                    <a:cubicBezTo>
                      <a:pt x="9072" y="249147"/>
                      <a:pt x="632" y="119086"/>
                      <a:pt x="0" y="0"/>
                    </a:cubicBezTo>
                    <a:lnTo>
                      <a:pt x="39943" y="332560"/>
                    </a:lnTo>
                    <a:lnTo>
                      <a:pt x="9704" y="368233"/>
                    </a:lnTo>
                    <a:close/>
                  </a:path>
                </a:pathLst>
              </a:custGeom>
              <a:solidFill>
                <a:srgbClr val="131D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20" name="PA_矩形 128"/>
          <p:cNvSpPr/>
          <p:nvPr>
            <p:custDataLst>
              <p:tags r:id="rId48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PA_椭圆 5"/>
          <p:cNvSpPr/>
          <p:nvPr>
            <p:custDataLst>
              <p:tags r:id="rId49"/>
            </p:custDataLst>
          </p:nvPr>
        </p:nvSpPr>
        <p:spPr>
          <a:xfrm>
            <a:off x="2120901" y="3352800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2" name="PA_椭圆 5"/>
          <p:cNvSpPr/>
          <p:nvPr>
            <p:custDataLst>
              <p:tags r:id="rId50"/>
            </p:custDataLst>
          </p:nvPr>
        </p:nvSpPr>
        <p:spPr>
          <a:xfrm>
            <a:off x="2120901" y="3352800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PA_椭圆 5"/>
          <p:cNvSpPr/>
          <p:nvPr>
            <p:custDataLst>
              <p:tags r:id="rId51"/>
            </p:custDataLst>
          </p:nvPr>
        </p:nvSpPr>
        <p:spPr>
          <a:xfrm>
            <a:off x="2908301" y="3352800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PA_椭圆 5"/>
          <p:cNvSpPr/>
          <p:nvPr>
            <p:custDataLst>
              <p:tags r:id="rId52"/>
            </p:custDataLst>
          </p:nvPr>
        </p:nvSpPr>
        <p:spPr>
          <a:xfrm>
            <a:off x="2908301" y="3352800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PA_椭圆 5"/>
          <p:cNvSpPr/>
          <p:nvPr>
            <p:custDataLst>
              <p:tags r:id="rId53"/>
            </p:custDataLst>
          </p:nvPr>
        </p:nvSpPr>
        <p:spPr>
          <a:xfrm>
            <a:off x="2908301" y="4191000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PA_椭圆 5"/>
          <p:cNvSpPr/>
          <p:nvPr>
            <p:custDataLst>
              <p:tags r:id="rId54"/>
            </p:custDataLst>
          </p:nvPr>
        </p:nvSpPr>
        <p:spPr>
          <a:xfrm>
            <a:off x="2908301" y="4191000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PA_椭圆 5"/>
          <p:cNvSpPr/>
          <p:nvPr>
            <p:custDataLst>
              <p:tags r:id="rId55"/>
            </p:custDataLst>
          </p:nvPr>
        </p:nvSpPr>
        <p:spPr>
          <a:xfrm>
            <a:off x="3606800" y="3860800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PA_椭圆 5"/>
          <p:cNvSpPr/>
          <p:nvPr>
            <p:custDataLst>
              <p:tags r:id="rId56"/>
            </p:custDataLst>
          </p:nvPr>
        </p:nvSpPr>
        <p:spPr>
          <a:xfrm>
            <a:off x="3606800" y="3860800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PA_椭圆 5"/>
          <p:cNvSpPr/>
          <p:nvPr>
            <p:custDataLst>
              <p:tags r:id="rId57"/>
            </p:custDataLst>
          </p:nvPr>
        </p:nvSpPr>
        <p:spPr>
          <a:xfrm>
            <a:off x="3759200" y="3187700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PA_椭圆 5"/>
          <p:cNvSpPr/>
          <p:nvPr>
            <p:custDataLst>
              <p:tags r:id="rId58"/>
            </p:custDataLst>
          </p:nvPr>
        </p:nvSpPr>
        <p:spPr>
          <a:xfrm>
            <a:off x="3759200" y="3187700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PA_椭圆 5"/>
          <p:cNvSpPr/>
          <p:nvPr>
            <p:custDataLst>
              <p:tags r:id="rId59"/>
            </p:custDataLst>
          </p:nvPr>
        </p:nvSpPr>
        <p:spPr>
          <a:xfrm>
            <a:off x="3683000" y="4673600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PA_椭圆 5"/>
          <p:cNvSpPr/>
          <p:nvPr>
            <p:custDataLst>
              <p:tags r:id="rId60"/>
            </p:custDataLst>
          </p:nvPr>
        </p:nvSpPr>
        <p:spPr>
          <a:xfrm>
            <a:off x="3683000" y="4673600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PA_椭圆 5"/>
          <p:cNvSpPr/>
          <p:nvPr>
            <p:custDataLst>
              <p:tags r:id="rId61"/>
            </p:custDataLst>
          </p:nvPr>
        </p:nvSpPr>
        <p:spPr>
          <a:xfrm>
            <a:off x="4356100" y="4267200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PA_椭圆 5"/>
          <p:cNvSpPr/>
          <p:nvPr>
            <p:custDataLst>
              <p:tags r:id="rId62"/>
            </p:custDataLst>
          </p:nvPr>
        </p:nvSpPr>
        <p:spPr>
          <a:xfrm>
            <a:off x="4356100" y="4267200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5" name="PA_椭圆 5"/>
          <p:cNvSpPr/>
          <p:nvPr>
            <p:custDataLst>
              <p:tags r:id="rId63"/>
            </p:custDataLst>
          </p:nvPr>
        </p:nvSpPr>
        <p:spPr>
          <a:xfrm>
            <a:off x="4572000" y="3530600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PA_椭圆 5"/>
          <p:cNvSpPr/>
          <p:nvPr>
            <p:custDataLst>
              <p:tags r:id="rId64"/>
            </p:custDataLst>
          </p:nvPr>
        </p:nvSpPr>
        <p:spPr>
          <a:xfrm>
            <a:off x="4572000" y="3530600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7" name="PA_椭圆 5"/>
          <p:cNvSpPr/>
          <p:nvPr>
            <p:custDataLst>
              <p:tags r:id="rId65"/>
            </p:custDataLst>
          </p:nvPr>
        </p:nvSpPr>
        <p:spPr>
          <a:xfrm>
            <a:off x="5295900" y="3124200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8" name="PA_椭圆 5"/>
          <p:cNvSpPr/>
          <p:nvPr>
            <p:custDataLst>
              <p:tags r:id="rId66"/>
            </p:custDataLst>
          </p:nvPr>
        </p:nvSpPr>
        <p:spPr>
          <a:xfrm>
            <a:off x="5295900" y="3124200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9" name="PA_椭圆 5"/>
          <p:cNvSpPr/>
          <p:nvPr>
            <p:custDataLst>
              <p:tags r:id="rId67"/>
            </p:custDataLst>
          </p:nvPr>
        </p:nvSpPr>
        <p:spPr>
          <a:xfrm>
            <a:off x="5257800" y="3898900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0" name="PA_椭圆 5"/>
          <p:cNvSpPr/>
          <p:nvPr>
            <p:custDataLst>
              <p:tags r:id="rId68"/>
            </p:custDataLst>
          </p:nvPr>
        </p:nvSpPr>
        <p:spPr>
          <a:xfrm>
            <a:off x="5257800" y="3898900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1" name="PA_椭圆 5"/>
          <p:cNvSpPr/>
          <p:nvPr>
            <p:custDataLst>
              <p:tags r:id="rId69"/>
            </p:custDataLst>
          </p:nvPr>
        </p:nvSpPr>
        <p:spPr>
          <a:xfrm>
            <a:off x="5067300" y="4737100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PA_椭圆 5"/>
          <p:cNvSpPr/>
          <p:nvPr>
            <p:custDataLst>
              <p:tags r:id="rId70"/>
            </p:custDataLst>
          </p:nvPr>
        </p:nvSpPr>
        <p:spPr>
          <a:xfrm>
            <a:off x="5067300" y="4737100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3" name="PA_椭圆 5"/>
          <p:cNvSpPr/>
          <p:nvPr>
            <p:custDataLst>
              <p:tags r:id="rId71"/>
            </p:custDataLst>
          </p:nvPr>
        </p:nvSpPr>
        <p:spPr>
          <a:xfrm>
            <a:off x="4419600" y="5181600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PA_椭圆 5"/>
          <p:cNvSpPr/>
          <p:nvPr>
            <p:custDataLst>
              <p:tags r:id="rId72"/>
            </p:custDataLst>
          </p:nvPr>
        </p:nvSpPr>
        <p:spPr>
          <a:xfrm>
            <a:off x="4419600" y="5181600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PA_椭圆 5"/>
          <p:cNvSpPr/>
          <p:nvPr>
            <p:custDataLst>
              <p:tags r:id="rId73"/>
            </p:custDataLst>
          </p:nvPr>
        </p:nvSpPr>
        <p:spPr>
          <a:xfrm>
            <a:off x="5905500" y="4483100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PA_椭圆 5"/>
          <p:cNvSpPr/>
          <p:nvPr>
            <p:custDataLst>
              <p:tags r:id="rId74"/>
            </p:custDataLst>
          </p:nvPr>
        </p:nvSpPr>
        <p:spPr>
          <a:xfrm>
            <a:off x="5905500" y="4483100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7" name="PA_椭圆 5"/>
          <p:cNvSpPr/>
          <p:nvPr>
            <p:custDataLst>
              <p:tags r:id="rId75"/>
            </p:custDataLst>
          </p:nvPr>
        </p:nvSpPr>
        <p:spPr>
          <a:xfrm>
            <a:off x="6134100" y="3746500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PA_椭圆 5"/>
          <p:cNvSpPr/>
          <p:nvPr>
            <p:custDataLst>
              <p:tags r:id="rId76"/>
            </p:custDataLst>
          </p:nvPr>
        </p:nvSpPr>
        <p:spPr>
          <a:xfrm>
            <a:off x="6134100" y="3746500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9" name="PA_椭圆 5"/>
          <p:cNvSpPr/>
          <p:nvPr>
            <p:custDataLst>
              <p:tags r:id="rId77"/>
            </p:custDataLst>
          </p:nvPr>
        </p:nvSpPr>
        <p:spPr>
          <a:xfrm>
            <a:off x="9410701" y="2070103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0" name="PA_椭圆 5"/>
          <p:cNvSpPr/>
          <p:nvPr>
            <p:custDataLst>
              <p:tags r:id="rId78"/>
            </p:custDataLst>
          </p:nvPr>
        </p:nvSpPr>
        <p:spPr>
          <a:xfrm>
            <a:off x="9410701" y="2070103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1" name="PA_椭圆 5"/>
          <p:cNvSpPr/>
          <p:nvPr>
            <p:custDataLst>
              <p:tags r:id="rId79"/>
            </p:custDataLst>
          </p:nvPr>
        </p:nvSpPr>
        <p:spPr>
          <a:xfrm>
            <a:off x="8674101" y="1600203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PA_椭圆 5"/>
          <p:cNvSpPr/>
          <p:nvPr>
            <p:custDataLst>
              <p:tags r:id="rId80"/>
            </p:custDataLst>
          </p:nvPr>
        </p:nvSpPr>
        <p:spPr>
          <a:xfrm>
            <a:off x="8674101" y="1600203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PA_椭圆 5"/>
          <p:cNvSpPr/>
          <p:nvPr>
            <p:custDataLst>
              <p:tags r:id="rId81"/>
            </p:custDataLst>
          </p:nvPr>
        </p:nvSpPr>
        <p:spPr>
          <a:xfrm>
            <a:off x="8674101" y="2438400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PA_椭圆 5"/>
          <p:cNvSpPr/>
          <p:nvPr>
            <p:custDataLst>
              <p:tags r:id="rId82"/>
            </p:custDataLst>
          </p:nvPr>
        </p:nvSpPr>
        <p:spPr>
          <a:xfrm>
            <a:off x="8674101" y="2438400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5" name="PA_椭圆 5"/>
          <p:cNvSpPr/>
          <p:nvPr>
            <p:custDataLst>
              <p:tags r:id="rId83"/>
            </p:custDataLst>
          </p:nvPr>
        </p:nvSpPr>
        <p:spPr>
          <a:xfrm>
            <a:off x="7785101" y="1638303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6" name="PA_椭圆 5"/>
          <p:cNvSpPr/>
          <p:nvPr>
            <p:custDataLst>
              <p:tags r:id="rId84"/>
            </p:custDataLst>
          </p:nvPr>
        </p:nvSpPr>
        <p:spPr>
          <a:xfrm>
            <a:off x="7785101" y="1638303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7" name="PA_椭圆 5"/>
          <p:cNvSpPr/>
          <p:nvPr>
            <p:custDataLst>
              <p:tags r:id="rId85"/>
            </p:custDataLst>
          </p:nvPr>
        </p:nvSpPr>
        <p:spPr>
          <a:xfrm>
            <a:off x="7937501" y="965203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8" name="PA_椭圆 5"/>
          <p:cNvSpPr/>
          <p:nvPr>
            <p:custDataLst>
              <p:tags r:id="rId86"/>
            </p:custDataLst>
          </p:nvPr>
        </p:nvSpPr>
        <p:spPr>
          <a:xfrm>
            <a:off x="7937501" y="965203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9" name="PA_椭圆 5"/>
          <p:cNvSpPr/>
          <p:nvPr>
            <p:custDataLst>
              <p:tags r:id="rId87"/>
            </p:custDataLst>
          </p:nvPr>
        </p:nvSpPr>
        <p:spPr>
          <a:xfrm>
            <a:off x="7861301" y="2451100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0" name="PA_椭圆 5"/>
          <p:cNvSpPr/>
          <p:nvPr>
            <p:custDataLst>
              <p:tags r:id="rId88"/>
            </p:custDataLst>
          </p:nvPr>
        </p:nvSpPr>
        <p:spPr>
          <a:xfrm>
            <a:off x="7861301" y="2451100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PA_椭圆 5"/>
          <p:cNvSpPr/>
          <p:nvPr>
            <p:custDataLst>
              <p:tags r:id="rId89"/>
            </p:custDataLst>
          </p:nvPr>
        </p:nvSpPr>
        <p:spPr>
          <a:xfrm>
            <a:off x="6985001" y="1485903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2" name="PA_椭圆 5"/>
          <p:cNvSpPr/>
          <p:nvPr>
            <p:custDataLst>
              <p:tags r:id="rId90"/>
            </p:custDataLst>
          </p:nvPr>
        </p:nvSpPr>
        <p:spPr>
          <a:xfrm>
            <a:off x="6985001" y="1485903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3" name="PA_椭圆 5"/>
          <p:cNvSpPr/>
          <p:nvPr>
            <p:custDataLst>
              <p:tags r:id="rId91"/>
            </p:custDataLst>
          </p:nvPr>
        </p:nvSpPr>
        <p:spPr>
          <a:xfrm>
            <a:off x="7200901" y="749300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4" name="PA_椭圆 5"/>
          <p:cNvSpPr/>
          <p:nvPr>
            <p:custDataLst>
              <p:tags r:id="rId92"/>
            </p:custDataLst>
          </p:nvPr>
        </p:nvSpPr>
        <p:spPr>
          <a:xfrm>
            <a:off x="7200901" y="749300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5" name="PA_椭圆 5"/>
          <p:cNvSpPr/>
          <p:nvPr>
            <p:custDataLst>
              <p:tags r:id="rId93"/>
            </p:custDataLst>
          </p:nvPr>
        </p:nvSpPr>
        <p:spPr>
          <a:xfrm>
            <a:off x="6324600" y="698500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6" name="PA_椭圆 5"/>
          <p:cNvSpPr/>
          <p:nvPr>
            <p:custDataLst>
              <p:tags r:id="rId94"/>
            </p:custDataLst>
          </p:nvPr>
        </p:nvSpPr>
        <p:spPr>
          <a:xfrm>
            <a:off x="6324600" y="698500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7" name="PA_椭圆 5"/>
          <p:cNvSpPr/>
          <p:nvPr>
            <p:custDataLst>
              <p:tags r:id="rId95"/>
            </p:custDataLst>
          </p:nvPr>
        </p:nvSpPr>
        <p:spPr>
          <a:xfrm>
            <a:off x="6286500" y="1473203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8" name="PA_椭圆 5"/>
          <p:cNvSpPr/>
          <p:nvPr>
            <p:custDataLst>
              <p:tags r:id="rId96"/>
            </p:custDataLst>
          </p:nvPr>
        </p:nvSpPr>
        <p:spPr>
          <a:xfrm>
            <a:off x="6286500" y="1473203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9" name="PA_椭圆 5"/>
          <p:cNvSpPr/>
          <p:nvPr>
            <p:custDataLst>
              <p:tags r:id="rId97"/>
            </p:custDataLst>
          </p:nvPr>
        </p:nvSpPr>
        <p:spPr>
          <a:xfrm>
            <a:off x="6096000" y="2311403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0" name="PA_椭圆 5"/>
          <p:cNvSpPr/>
          <p:nvPr>
            <p:custDataLst>
              <p:tags r:id="rId98"/>
            </p:custDataLst>
          </p:nvPr>
        </p:nvSpPr>
        <p:spPr>
          <a:xfrm>
            <a:off x="6096000" y="2311403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1" name="PA_椭圆 5"/>
          <p:cNvSpPr/>
          <p:nvPr>
            <p:custDataLst>
              <p:tags r:id="rId99"/>
            </p:custDataLst>
          </p:nvPr>
        </p:nvSpPr>
        <p:spPr>
          <a:xfrm>
            <a:off x="7048501" y="2400303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2" name="PA_椭圆 5"/>
          <p:cNvSpPr/>
          <p:nvPr>
            <p:custDataLst>
              <p:tags r:id="rId100"/>
            </p:custDataLst>
          </p:nvPr>
        </p:nvSpPr>
        <p:spPr>
          <a:xfrm>
            <a:off x="7048501" y="2400303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3" name="PA_椭圆 5"/>
          <p:cNvSpPr/>
          <p:nvPr>
            <p:custDataLst>
              <p:tags r:id="rId101"/>
            </p:custDataLst>
          </p:nvPr>
        </p:nvSpPr>
        <p:spPr>
          <a:xfrm>
            <a:off x="5270500" y="2374903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4" name="PA_椭圆 5"/>
          <p:cNvSpPr/>
          <p:nvPr>
            <p:custDataLst>
              <p:tags r:id="rId102"/>
            </p:custDataLst>
          </p:nvPr>
        </p:nvSpPr>
        <p:spPr>
          <a:xfrm>
            <a:off x="5270500" y="2374903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5" name="PA_椭圆 5"/>
          <p:cNvSpPr/>
          <p:nvPr>
            <p:custDataLst>
              <p:tags r:id="rId103"/>
            </p:custDataLst>
          </p:nvPr>
        </p:nvSpPr>
        <p:spPr>
          <a:xfrm>
            <a:off x="5499100" y="1638303"/>
            <a:ext cx="711200" cy="711200"/>
          </a:xfrm>
          <a:prstGeom prst="ellipse">
            <a:avLst/>
          </a:prstGeom>
          <a:solidFill>
            <a:srgbClr val="3F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6" name="PA_椭圆 5"/>
          <p:cNvSpPr/>
          <p:nvPr>
            <p:custDataLst>
              <p:tags r:id="rId104"/>
            </p:custDataLst>
          </p:nvPr>
        </p:nvSpPr>
        <p:spPr>
          <a:xfrm>
            <a:off x="5499100" y="1638303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77" name="PA_直接连接符 7"/>
          <p:cNvCxnSpPr/>
          <p:nvPr>
            <p:custDataLst>
              <p:tags r:id="rId105"/>
            </p:custDataLst>
          </p:nvPr>
        </p:nvCxnSpPr>
        <p:spPr>
          <a:xfrm>
            <a:off x="2044701" y="3155950"/>
            <a:ext cx="8102600" cy="0"/>
          </a:xfrm>
          <a:prstGeom prst="line">
            <a:avLst/>
          </a:prstGeom>
          <a:ln w="28575">
            <a:solidFill>
              <a:srgbClr val="3FAE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PA_直接连接符 50"/>
          <p:cNvCxnSpPr/>
          <p:nvPr>
            <p:custDataLst>
              <p:tags r:id="rId106"/>
            </p:custDataLst>
          </p:nvPr>
        </p:nvCxnSpPr>
        <p:spPr>
          <a:xfrm>
            <a:off x="2044701" y="3702050"/>
            <a:ext cx="8102600" cy="0"/>
          </a:xfrm>
          <a:prstGeom prst="line">
            <a:avLst/>
          </a:prstGeom>
          <a:ln w="28575">
            <a:solidFill>
              <a:srgbClr val="3FAE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PA_库_文本框 9"/>
          <p:cNvSpPr txBox="1"/>
          <p:nvPr>
            <p:custDataLst>
              <p:tags r:id="rId107"/>
            </p:custDataLst>
          </p:nvPr>
        </p:nvSpPr>
        <p:spPr>
          <a:xfrm>
            <a:off x="2373785" y="3228947"/>
            <a:ext cx="744443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2000" dirty="0">
                <a:solidFill>
                  <a:srgbClr val="3FAEBF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hello, </a:t>
            </a:r>
            <a:r>
              <a:rPr lang="zh-CN" altLang="en-US" sz="2000" dirty="0">
                <a:solidFill>
                  <a:srgbClr val="3FAEBF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人工智能</a:t>
            </a:r>
            <a:endParaRPr lang="zh-CN" altLang="en-US" sz="2000" dirty="0">
              <a:solidFill>
                <a:srgbClr val="3FAEBF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80" name="PA_组合 12"/>
          <p:cNvGrpSpPr/>
          <p:nvPr>
            <p:custDataLst>
              <p:tags r:id="rId108"/>
            </p:custDataLst>
          </p:nvPr>
        </p:nvGrpSpPr>
        <p:grpSpPr>
          <a:xfrm>
            <a:off x="1958878" y="2959290"/>
            <a:ext cx="234158" cy="374653"/>
            <a:chOff x="1947861" y="2981324"/>
            <a:chExt cx="234158" cy="374653"/>
          </a:xfrm>
        </p:grpSpPr>
        <p:sp>
          <p:nvSpPr>
            <p:cNvPr id="84" name="PA_心形 10"/>
            <p:cNvSpPr/>
            <p:nvPr>
              <p:custDataLst>
                <p:tags r:id="rId109"/>
              </p:custDataLst>
            </p:nvPr>
          </p:nvSpPr>
          <p:spPr>
            <a:xfrm>
              <a:off x="1947861" y="2981324"/>
              <a:ext cx="234157" cy="187326"/>
            </a:xfrm>
            <a:prstGeom prst="heart">
              <a:avLst/>
            </a:prstGeom>
            <a:solidFill>
              <a:srgbClr val="E56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5" name="PA-任意多边形 84"/>
            <p:cNvSpPr/>
            <p:nvPr>
              <p:custDataLst>
                <p:tags r:id="rId110"/>
              </p:custDataLst>
            </p:nvPr>
          </p:nvSpPr>
          <p:spPr>
            <a:xfrm>
              <a:off x="1947861" y="2981324"/>
              <a:ext cx="234158" cy="374653"/>
            </a:xfrm>
            <a:custGeom>
              <a:avLst/>
              <a:gdLst/>
              <a:ahLst/>
              <a:cxnLst/>
              <a:rect l="0" t="0" r="0" b="0"/>
              <a:pathLst>
                <a:path w="234158" h="374653">
                  <a:moveTo>
                    <a:pt x="0" y="0"/>
                  </a:moveTo>
                  <a:lnTo>
                    <a:pt x="234157" y="0"/>
                  </a:lnTo>
                  <a:lnTo>
                    <a:pt x="234157" y="374652"/>
                  </a:lnTo>
                  <a:lnTo>
                    <a:pt x="0" y="374652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81" name="PA_组合 12"/>
          <p:cNvGrpSpPr/>
          <p:nvPr>
            <p:custDataLst>
              <p:tags r:id="rId111"/>
            </p:custDataLst>
          </p:nvPr>
        </p:nvGrpSpPr>
        <p:grpSpPr>
          <a:xfrm rot="10800000">
            <a:off x="1958878" y="3539861"/>
            <a:ext cx="234158" cy="374653"/>
            <a:chOff x="1947861" y="2981324"/>
            <a:chExt cx="234158" cy="374653"/>
          </a:xfrm>
        </p:grpSpPr>
        <p:sp>
          <p:nvSpPr>
            <p:cNvPr id="82" name="PA_心形 10"/>
            <p:cNvSpPr/>
            <p:nvPr>
              <p:custDataLst>
                <p:tags r:id="rId112"/>
              </p:custDataLst>
            </p:nvPr>
          </p:nvSpPr>
          <p:spPr>
            <a:xfrm>
              <a:off x="1947861" y="2981324"/>
              <a:ext cx="234157" cy="187326"/>
            </a:xfrm>
            <a:prstGeom prst="heart">
              <a:avLst/>
            </a:prstGeom>
            <a:solidFill>
              <a:srgbClr val="E56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3" name="PA-任意多边形 82"/>
            <p:cNvSpPr/>
            <p:nvPr>
              <p:custDataLst>
                <p:tags r:id="rId113"/>
              </p:custDataLst>
            </p:nvPr>
          </p:nvSpPr>
          <p:spPr>
            <a:xfrm>
              <a:off x="1947861" y="2981324"/>
              <a:ext cx="234158" cy="374653"/>
            </a:xfrm>
            <a:custGeom>
              <a:avLst/>
              <a:gdLst/>
              <a:ahLst/>
              <a:cxnLst/>
              <a:rect l="0" t="0" r="0" b="0"/>
              <a:pathLst>
                <a:path w="234158" h="374653">
                  <a:moveTo>
                    <a:pt x="0" y="0"/>
                  </a:moveTo>
                  <a:lnTo>
                    <a:pt x="234157" y="0"/>
                  </a:lnTo>
                  <a:lnTo>
                    <a:pt x="234157" y="374652"/>
                  </a:lnTo>
                  <a:lnTo>
                    <a:pt x="0" y="374652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custDataLst>
      <p:tags r:id="rId1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0" presetClass="entr" presetSubtype="0" fill="hold" nodeType="withEffect">
                                  <p:stCondLst>
                                    <p:cond delay="189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15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rand(0.15)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16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17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rand(0.15)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0" presetClass="entr" presetSubtype="0" fill="hold" nodeType="withEffect">
                                  <p:stCondLst>
                                    <p:cond delay="126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73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rand(0.15)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0" presetClass="entr" presetSubtype="0" fill="hold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41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rand(0.15)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nodeType="withEffect">
                                  <p:stCondLst>
                                    <p:cond delay="159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17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rand(0.15)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0" presetClass="entr" presetSubtype="0" fill="hold" nodeType="withEffect">
                                  <p:stCondLst>
                                    <p:cond delay="137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4" dur="17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nodeType="withEffect">
                                  <p:stCondLst>
                                    <p:cond delay="148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15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0" presetClass="entr" presetSubtype="0" fill="hold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0" dur="17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rand(0.15)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3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140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rand(0.15)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0" presetClass="entr" presetSubtype="0" fill="hold" nodeType="withEffect">
                                  <p:stCondLst>
                                    <p:cond delay="141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6" dur="166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rand(0.15)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nodeType="withEffect">
                                  <p:stCondLst>
                                    <p:cond delay="72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14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rand(0.15)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0" presetClass="entr" presetSubtype="0" fill="hold" nodeType="withEffect">
                                  <p:stCondLst>
                                    <p:cond delay="101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2" dur="17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rand(0.15)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nodeType="withEffect">
                                  <p:stCondLst>
                                    <p:cond delay="58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166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rand(0.15)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0" presetClass="entr" presetSubtype="0" fill="hold" nodeType="withEffect">
                                  <p:stCondLst>
                                    <p:cond delay="182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8" dur="16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rand(0.15)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nodeType="withEffect">
                                  <p:stCondLst>
                                    <p:cond delay="87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14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0.015*sin(4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0" presetClass="entr" presetSubtype="0" fill="hold" nodeType="withEffect">
                                  <p:stCondLst>
                                    <p:cond delay="182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4" dur="15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0.015*sin(4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194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16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0.015*sin(4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0" presetClass="entr" presetSubtype="0" fill="hold" nodeType="withEffect">
                                  <p:stCondLst>
                                    <p:cond delay="93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0" dur="15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0.015*sin(4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nodeType="withEffect">
                                  <p:stCondLst>
                                    <p:cond delay="167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14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0.015*sin(4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0" presetClass="entr" presetSubtype="0" fill="hold" nodeType="withEffect">
                                  <p:stCondLst>
                                    <p:cond delay="103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6" dur="13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0.015*sin(4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nodeType="withEffect">
                                  <p:stCondLst>
                                    <p:cond delay="68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14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0.015*sin(4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0" presetClass="entr" presetSubtype="0" fill="hold" nodeType="withEffect">
                                  <p:stCondLst>
                                    <p:cond delay="119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2" dur="1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0.015*sin(4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nodeType="withEffect">
                                  <p:stCondLst>
                                    <p:cond delay="108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15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0.015*sin(4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0" presetClass="entr" presetSubtype="0" fill="hold" nodeType="withEffect">
                                  <p:stCondLst>
                                    <p:cond delay="111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8" dur="16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0.015*sin(4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" dur="150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0.015*sin(4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0" presetClass="entr" presetSubtype="0" fill="hold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4" dur="13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0.015*sin(4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nodeType="withEffect">
                                  <p:stCondLst>
                                    <p:cond delay="71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155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0.015*sin(4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0" presetClass="entr" presetSubtype="0" fill="hold" nodeType="withEffect">
                                  <p:stCondLst>
                                    <p:cond delay="138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0" dur="14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0.015*sin(4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0" presetClass="entr" presetSubtype="0" fill="hold" nodeType="withEffect">
                                  <p:stCondLst>
                                    <p:cond delay="135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6" dur="17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rand(0.15)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0" presetClass="entr" presetSubtype="0" fill="hold" nodeType="withEffect">
                                  <p:stCondLst>
                                    <p:cond delay="158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9" dur="15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rand(0.15)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0" presetClass="entr" presetSubtype="0" fill="hold" nodeType="withEffect">
                                  <p:stCondLst>
                                    <p:cond delay="82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2" dur="147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0.015*sin(4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0" presetClass="entr" presetSubtype="0" fill="hold" nodeType="withEffect">
                                  <p:stCondLst>
                                    <p:cond delay="195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8" dur="14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rand(0.15)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0" presetClass="entr" presetSubtype="0" fill="hold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1" dur="128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0.015*sin(4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0" presetClass="entr" presetSubtype="0" fill="hold" nodeType="withEffect">
                                  <p:stCondLst>
                                    <p:cond delay="195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7" dur="14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rand(0.15)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0" presetClass="entr" presetSubtype="0" fill="hold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0" dur="128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0.015*sin(4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0" presetClass="entr" presetSubtype="0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0" presetClass="entr" presetSubtype="0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0" presetClass="entr" presetSubtype="0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0" presetClass="entr" presetSubtype="0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0" presetClass="entr" presetSubtype="0" decel="10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0" presetClass="entr" presetSubtype="0" decel="10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0" presetClass="entr" presetSubtype="0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0" presetClass="entr" presetSubtype="0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0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0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0" presetClass="entr" presetSubtype="0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0" presetClass="entr" presetSubtype="0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0" presetClass="entr" presetSubtype="0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0" presetClass="entr" presetSubtype="0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0" presetClass="entr" presetSubtype="0" decel="10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0" presetClass="entr" presetSubtype="0" decel="10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0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0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0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0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0" presetClass="entr" presetSubtype="0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0" presetClass="entr" presetSubtype="0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0" presetClass="entr" presetSubtype="0" decel="10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0" presetClass="entr" presetSubtype="0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0" presetClass="entr" presetSubtype="0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0" presetClass="entr" presetSubtype="0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0" presetClass="entr" presetSubtype="0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0" presetClass="entr" presetSubtype="0" decel="10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0" presetClass="entr" presetSubtype="0" decel="10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0" presetClass="entr" presetSubtype="0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0" presetClass="entr" presetSubtype="0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0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0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0" presetClass="entr" presetSubtype="0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0" presetClass="entr" presetSubtype="0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0" presetClass="entr" presetSubtype="0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0" presetClass="entr" presetSubtype="0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0" presetClass="entr" presetSubtype="0" decel="10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0" presetClass="entr" presetSubtype="0" decel="10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0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0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0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0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0" presetClass="entr" presetSubtype="0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0" presetClass="entr" presetSubtype="0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presetID="0" presetClass="entr" presetSubtype="0" decel="10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7" presetClass="entr" presetSubtype="8" de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4" presetID="17" presetClass="entr" presetSubtype="2" de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6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0" presetID="0" presetClass="entr" presetSubtype="0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0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0" presetClass="entr" presetSubtype="0" de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8" presetID="63" presetClass="path" presetSubtype="0" de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2.29167E-6 3.7037E-6 L 0.65938 3.7037E-6 " pathEditMode="relative" ptsTypes="">
                                      <p:cBhvr>
                                        <p:cTn id="40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21600000">
                                      <p:cBhvr>
                                        <p:cTn id="4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 to="" calcmode="lin" valueType="num">
                                      <p:cBhvr>
                                        <p:cTn id="411" dur="5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avLst>
                                        <p:tav tm="0" fmla="#ppt_r-10*cos(6*pi*$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2" presetID="0" presetClass="entr" presetSubtype="0" de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5" presetID="63" presetClass="path" presetSubtype="0" de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2.29167E-6 3.7037E-6 L 0.65938 3.7037E-6 " pathEditMode="relative" ptsTypes="">
                                      <p:cBhvr>
                                        <p:cTn id="41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21600000">
                                      <p:cBhvr>
                                        <p:cTn id="4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 to="" calcmode="lin" valueType="num">
                                      <p:cBhvr>
                                        <p:cTn id="418" dur="5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avLst>
                                        <p:tav tm="0" fmla="#ppt_r-10*cos(6*pi*$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740503" y="450599"/>
            <a:ext cx="5623858" cy="772116"/>
            <a:chOff x="6096000" y="2061026"/>
            <a:chExt cx="5623858" cy="772116"/>
          </a:xfrm>
        </p:grpSpPr>
        <p:sp>
          <p:nvSpPr>
            <p:cNvPr id="31" name="文本框 30"/>
            <p:cNvSpPr txBox="1"/>
            <p:nvPr/>
          </p:nvSpPr>
          <p:spPr>
            <a:xfrm>
              <a:off x="6096000" y="2061026"/>
              <a:ext cx="52116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雀凌飞人工智能数据库发展展望</a:t>
              </a:r>
              <a:endPara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096000" y="2556143"/>
              <a:ext cx="56238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The development prospect of artificial intelligence database for sparrow transit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762865" y="2307343"/>
            <a:ext cx="7325032" cy="2968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微软雅黑" panose="020B0503020204020204" pitchFamily="34" charset="-122"/>
              </a:rPr>
              <a:t>可分析识别的物种数量扩展</a:t>
            </a:r>
            <a:endParaRPr lang="en-US" altLang="zh-CN" dirty="0">
              <a:solidFill>
                <a:schemeClr val="accent1"/>
              </a:solidFill>
              <a:latin typeface="幼圆" panose="02010509060101010101" pitchFamily="49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幼圆" panose="02010509060101010101" pitchFamily="49" charset="-122"/>
                <a:ea typeface="微软雅黑" panose="020B0503020204020204" pitchFamily="34" charset="-122"/>
              </a:rPr>
              <a:t>       由现有鸟类扩展到其他鸟类，其他动物，其他植物。甚至无生命物体。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幼圆" panose="02010509060101010101" pitchFamily="49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幼圆" panose="02010509060101010101" pitchFamily="49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微软雅黑" panose="020B0503020204020204" pitchFamily="34" charset="-122"/>
              </a:rPr>
              <a:t>对单一物种的分析内容扩展</a:t>
            </a:r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微软雅黑" panose="020B0503020204020204" pitchFamily="34" charset="-122"/>
              </a:rPr>
              <a:t>，</a:t>
            </a:r>
            <a:endParaRPr lang="en-US" altLang="zh-CN" dirty="0">
              <a:solidFill>
                <a:schemeClr val="bg1"/>
              </a:solidFill>
              <a:latin typeface="幼圆" panose="02010509060101010101" pitchFamily="49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幼圆" panose="02010509060101010101" pitchFamily="49" charset="-122"/>
                <a:ea typeface="微软雅黑" panose="020B0503020204020204" pitchFamily="34" charset="-122"/>
              </a:rPr>
              <a:t>       由单纯的物种识别，数量统计，扩展到生命状态分析（例如幼年或者成年，健康或者生病），再到提出解决方案（膳食建议，生活环境建议，疾病的治疗方案等）</a:t>
            </a:r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微软雅黑" panose="020B0503020204020204" pitchFamily="34" charset="-122"/>
              </a:rPr>
              <a:t>生活环境建议，疾病的治疗方案等）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740503" y="450599"/>
            <a:ext cx="5623858" cy="954107"/>
            <a:chOff x="6096000" y="2061026"/>
            <a:chExt cx="5623858" cy="954107"/>
          </a:xfrm>
        </p:grpSpPr>
        <p:sp>
          <p:nvSpPr>
            <p:cNvPr id="31" name="文本框 30"/>
            <p:cNvSpPr txBox="1"/>
            <p:nvPr/>
          </p:nvSpPr>
          <p:spPr>
            <a:xfrm>
              <a:off x="6096000" y="2061026"/>
              <a:ext cx="5211683" cy="95410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雀凌飞人工智能数据库发展展望</a:t>
              </a:r>
              <a:endPara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endPara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096000" y="2556143"/>
              <a:ext cx="56238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The development prospect of artificial intelligence database for sparrow transit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684145" y="1828800"/>
            <a:ext cx="6760210" cy="3606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1"/>
                </a:solidFill>
                <a:latin typeface="幼圆" panose="02010509060101010101" pitchFamily="49" charset="-122"/>
                <a:ea typeface="微软雅黑" panose="020B0503020204020204" pitchFamily="34" charset="-122"/>
              </a:rPr>
              <a:t>人工智能数据库扩展原理</a:t>
            </a:r>
            <a:endParaRPr lang="zh-CN" altLang="en-US" sz="1600" b="1" dirty="0">
              <a:solidFill>
                <a:schemeClr val="accent1"/>
              </a:solidFill>
              <a:latin typeface="幼圆" panose="02010509060101010101" pitchFamily="49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zh-CN" altLang="en-US" sz="1600" dirty="0">
              <a:latin typeface="幼圆" panose="02010509060101010101" pitchFamily="49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400" dirty="0">
                <a:latin typeface="幼圆" panose="02010509060101010101" pitchFamily="49" charset="-122"/>
                <a:ea typeface="微软雅黑" panose="020B0503020204020204" pitchFamily="34" charset="-122"/>
              </a:rPr>
              <a:t>	</a:t>
            </a:r>
            <a:r>
              <a:rPr lang="zh-CN" altLang="en-US" sz="1400" dirty="0">
                <a:latin typeface="幼圆" panose="02010509060101010101" pitchFamily="49" charset="-122"/>
                <a:ea typeface="微软雅黑" panose="020B0503020204020204" pitchFamily="34" charset="-122"/>
              </a:rPr>
              <a:t>以现有的鸟类识别为例，数据库在提取关键要素时，不但会提取到已知鸟类，也会提取到其他鸟类或者其他物体，根据相似度进行统计分类。</a:t>
            </a:r>
            <a:endParaRPr lang="zh-CN" altLang="en-US" sz="1400" dirty="0">
              <a:latin typeface="幼圆" panose="02010509060101010101" pitchFamily="49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zh-CN" altLang="en-US" sz="1400" dirty="0">
              <a:latin typeface="幼圆" panose="02010509060101010101" pitchFamily="49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>
                <a:latin typeface="幼圆" panose="02010509060101010101" pitchFamily="49" charset="-122"/>
                <a:ea typeface="微软雅黑" panose="020B0503020204020204" pitchFamily="34" charset="-122"/>
              </a:rPr>
              <a:t>    对于未识别的新分类，可以通过以下两种方式进行识别：</a:t>
            </a:r>
            <a:endParaRPr lang="zh-CN" altLang="en-US" sz="1400" dirty="0">
              <a:latin typeface="幼圆" panose="02010509060101010101" pitchFamily="49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400" dirty="0">
                <a:latin typeface="幼圆" panose="02010509060101010101" pitchFamily="49" charset="-122"/>
                <a:ea typeface="微软雅黑" panose="020B0503020204020204" pitchFamily="34" charset="-122"/>
              </a:rPr>
              <a:t>	</a:t>
            </a:r>
            <a:r>
              <a:rPr lang="zh-CN" altLang="en-US" sz="1400" dirty="0">
                <a:latin typeface="幼圆" panose="02010509060101010101" pitchFamily="49" charset="-122"/>
                <a:ea typeface="微软雅黑" panose="020B0503020204020204" pitchFamily="34" charset="-122"/>
              </a:rPr>
              <a:t>1，导入新的物种素材库（推荐），重新识别；</a:t>
            </a:r>
            <a:endParaRPr lang="zh-CN" altLang="en-US" sz="1400" dirty="0">
              <a:latin typeface="幼圆" panose="02010509060101010101" pitchFamily="49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400" dirty="0">
                <a:latin typeface="幼圆" panose="02010509060101010101" pitchFamily="49" charset="-122"/>
                <a:ea typeface="微软雅黑" panose="020B0503020204020204" pitchFamily="34" charset="-122"/>
              </a:rPr>
              <a:t>	</a:t>
            </a:r>
            <a:r>
              <a:rPr lang="zh-CN" altLang="en-US" sz="1400" dirty="0">
                <a:latin typeface="幼圆" panose="02010509060101010101" pitchFamily="49" charset="-122"/>
                <a:ea typeface="微软雅黑" panose="020B0503020204020204" pitchFamily="34" charset="-122"/>
              </a:rPr>
              <a:t>2，人工对未识别的物种进行标识，并将标识信息保存到素材库。</a:t>
            </a:r>
            <a:endParaRPr lang="zh-CN" altLang="en-US" sz="1400" dirty="0">
              <a:latin typeface="幼圆" panose="02010509060101010101" pitchFamily="49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zh-CN" altLang="en-US" sz="1400" dirty="0">
              <a:latin typeface="幼圆" panose="02010509060101010101" pitchFamily="49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400" dirty="0">
                <a:latin typeface="幼圆" panose="02010509060101010101" pitchFamily="49" charset="-122"/>
                <a:ea typeface="微软雅黑" panose="020B0503020204020204" pitchFamily="34" charset="-122"/>
              </a:rPr>
              <a:t>	</a:t>
            </a:r>
            <a:r>
              <a:rPr lang="zh-CN" altLang="en-US" sz="1400" dirty="0">
                <a:latin typeface="幼圆" panose="02010509060101010101" pitchFamily="49" charset="-122"/>
                <a:ea typeface="微软雅黑" panose="020B0503020204020204" pitchFamily="34" charset="-122"/>
              </a:rPr>
              <a:t>人工智能数据库通过分析识别，自我学习，以及较少的人工干预，可以不断地提高识别准确率，扩大可识别物种种类，更多更好地满足我们的要求。</a:t>
            </a:r>
            <a:endParaRPr lang="zh-CN" altLang="en-US" sz="1400" dirty="0">
              <a:latin typeface="幼圆" panose="02010509060101010101" pitchFamily="49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zh-CN" altLang="en-US" dirty="0">
              <a:solidFill>
                <a:schemeClr val="bg1"/>
              </a:solidFill>
              <a:latin typeface="幼圆" panose="02010509060101010101" pitchFamily="49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87840" y="3244334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雀凌飞人工智能数据库发展展望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285" y="1049655"/>
            <a:ext cx="10425430" cy="47580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任意多边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1" cy="6858001"/>
          </a:xfrm>
          <a:custGeom>
            <a:avLst/>
            <a:gdLst/>
            <a:ahLst/>
            <a:cxnLst/>
            <a:rect l="0" t="0" r="0" b="0"/>
            <a:pathLst>
              <a:path w="12192001" h="6858001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3" name="PA-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82" y="12536"/>
            <a:ext cx="12192000" cy="6857999"/>
          </a:xfrm>
          <a:prstGeom prst="rect">
            <a:avLst/>
          </a:prstGeom>
        </p:spPr>
      </p:pic>
      <p:sp>
        <p:nvSpPr>
          <p:cNvPr id="4" name="PA-任意多边形 17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5375618" y="2708617"/>
            <a:ext cx="1440764" cy="1440764"/>
          </a:xfrm>
          <a:custGeom>
            <a:avLst/>
            <a:gdLst/>
            <a:ahLst/>
            <a:cxnLst/>
            <a:rect l="l" t="t" r="r" b="b"/>
            <a:pathLst>
              <a:path w="1440764" h="1440764">
                <a:moveTo>
                  <a:pt x="596718" y="620202"/>
                </a:moveTo>
                <a:lnTo>
                  <a:pt x="624818" y="794229"/>
                </a:lnTo>
                <a:lnTo>
                  <a:pt x="568371" y="794229"/>
                </a:lnTo>
                <a:close/>
                <a:moveTo>
                  <a:pt x="1206773" y="531217"/>
                </a:moveTo>
                <a:cubicBezTo>
                  <a:pt x="1183603" y="531217"/>
                  <a:pt x="1172017" y="543049"/>
                  <a:pt x="1172017" y="566713"/>
                </a:cubicBezTo>
                <a:lnTo>
                  <a:pt x="1172017" y="652493"/>
                </a:lnTo>
                <a:cubicBezTo>
                  <a:pt x="1172017" y="664983"/>
                  <a:pt x="1176208" y="675253"/>
                  <a:pt x="1184589" y="683305"/>
                </a:cubicBezTo>
                <a:lnTo>
                  <a:pt x="1300196" y="792750"/>
                </a:lnTo>
                <a:lnTo>
                  <a:pt x="1300196" y="868424"/>
                </a:lnTo>
                <a:lnTo>
                  <a:pt x="1229697" y="868424"/>
                </a:lnTo>
                <a:lnTo>
                  <a:pt x="1229697" y="789792"/>
                </a:lnTo>
                <a:lnTo>
                  <a:pt x="1172017" y="789792"/>
                </a:lnTo>
                <a:lnTo>
                  <a:pt x="1172017" y="881735"/>
                </a:lnTo>
                <a:cubicBezTo>
                  <a:pt x="1172017" y="905235"/>
                  <a:pt x="1183603" y="916984"/>
                  <a:pt x="1206773" y="916984"/>
                </a:cubicBezTo>
                <a:lnTo>
                  <a:pt x="1322873" y="916984"/>
                </a:lnTo>
                <a:cubicBezTo>
                  <a:pt x="1346208" y="916984"/>
                  <a:pt x="1357876" y="905235"/>
                  <a:pt x="1357876" y="881735"/>
                </a:cubicBezTo>
                <a:lnTo>
                  <a:pt x="1357876" y="789792"/>
                </a:lnTo>
                <a:cubicBezTo>
                  <a:pt x="1357876" y="776810"/>
                  <a:pt x="1353685" y="766375"/>
                  <a:pt x="1345305" y="758487"/>
                </a:cubicBezTo>
                <a:lnTo>
                  <a:pt x="1229697" y="649535"/>
                </a:lnTo>
                <a:lnTo>
                  <a:pt x="1229697" y="579777"/>
                </a:lnTo>
                <a:lnTo>
                  <a:pt x="1300196" y="579777"/>
                </a:lnTo>
                <a:lnTo>
                  <a:pt x="1300196" y="652493"/>
                </a:lnTo>
                <a:lnTo>
                  <a:pt x="1357876" y="652493"/>
                </a:lnTo>
                <a:lnTo>
                  <a:pt x="1357876" y="566220"/>
                </a:lnTo>
                <a:cubicBezTo>
                  <a:pt x="1357876" y="542885"/>
                  <a:pt x="1346208" y="531217"/>
                  <a:pt x="1322873" y="531217"/>
                </a:cubicBezTo>
                <a:close/>
                <a:moveTo>
                  <a:pt x="963453" y="531217"/>
                </a:moveTo>
                <a:lnTo>
                  <a:pt x="963453" y="916984"/>
                </a:lnTo>
                <a:lnTo>
                  <a:pt x="1021134" y="916984"/>
                </a:lnTo>
                <a:lnTo>
                  <a:pt x="1021134" y="744930"/>
                </a:lnTo>
                <a:lnTo>
                  <a:pt x="1094343" y="916984"/>
                </a:lnTo>
                <a:lnTo>
                  <a:pt x="1157939" y="916984"/>
                </a:lnTo>
                <a:lnTo>
                  <a:pt x="1069940" y="717075"/>
                </a:lnTo>
                <a:lnTo>
                  <a:pt x="1148326" y="533929"/>
                </a:lnTo>
                <a:lnTo>
                  <a:pt x="1148326" y="531217"/>
                </a:lnTo>
                <a:lnTo>
                  <a:pt x="1085223" y="531217"/>
                </a:lnTo>
                <a:lnTo>
                  <a:pt x="1021134" y="694398"/>
                </a:lnTo>
                <a:lnTo>
                  <a:pt x="1021134" y="531217"/>
                </a:lnTo>
                <a:close/>
                <a:moveTo>
                  <a:pt x="725328" y="531217"/>
                </a:moveTo>
                <a:lnTo>
                  <a:pt x="725328" y="916984"/>
                </a:lnTo>
                <a:lnTo>
                  <a:pt x="781530" y="916984"/>
                </a:lnTo>
                <a:lnTo>
                  <a:pt x="781530" y="702039"/>
                </a:lnTo>
                <a:cubicBezTo>
                  <a:pt x="781530" y="695302"/>
                  <a:pt x="780297" y="686017"/>
                  <a:pt x="777832" y="674185"/>
                </a:cubicBezTo>
                <a:lnTo>
                  <a:pt x="870268" y="916984"/>
                </a:lnTo>
                <a:lnTo>
                  <a:pt x="920800" y="916984"/>
                </a:lnTo>
                <a:lnTo>
                  <a:pt x="920800" y="531217"/>
                </a:lnTo>
                <a:lnTo>
                  <a:pt x="864599" y="531217"/>
                </a:lnTo>
                <a:lnTo>
                  <a:pt x="864599" y="741232"/>
                </a:lnTo>
                <a:cubicBezTo>
                  <a:pt x="864599" y="747970"/>
                  <a:pt x="865831" y="757254"/>
                  <a:pt x="868296" y="769086"/>
                </a:cubicBezTo>
                <a:lnTo>
                  <a:pt x="775860" y="531217"/>
                </a:lnTo>
                <a:close/>
                <a:moveTo>
                  <a:pt x="277653" y="531217"/>
                </a:moveTo>
                <a:lnTo>
                  <a:pt x="277653" y="916984"/>
                </a:lnTo>
                <a:lnTo>
                  <a:pt x="335334" y="916984"/>
                </a:lnTo>
                <a:lnTo>
                  <a:pt x="335334" y="743944"/>
                </a:lnTo>
                <a:lnTo>
                  <a:pt x="413473" y="743944"/>
                </a:lnTo>
                <a:lnTo>
                  <a:pt x="413473" y="916984"/>
                </a:lnTo>
                <a:lnTo>
                  <a:pt x="471646" y="916984"/>
                </a:lnTo>
                <a:lnTo>
                  <a:pt x="471646" y="531217"/>
                </a:lnTo>
                <a:lnTo>
                  <a:pt x="413473" y="531217"/>
                </a:lnTo>
                <a:lnTo>
                  <a:pt x="413473" y="690207"/>
                </a:lnTo>
                <a:lnTo>
                  <a:pt x="335334" y="690207"/>
                </a:lnTo>
                <a:lnTo>
                  <a:pt x="335334" y="531217"/>
                </a:lnTo>
                <a:close/>
                <a:moveTo>
                  <a:pt x="70145" y="531217"/>
                </a:moveTo>
                <a:lnTo>
                  <a:pt x="70145" y="582242"/>
                </a:lnTo>
                <a:lnTo>
                  <a:pt x="133741" y="582242"/>
                </a:lnTo>
                <a:lnTo>
                  <a:pt x="133741" y="916984"/>
                </a:lnTo>
                <a:lnTo>
                  <a:pt x="191175" y="916984"/>
                </a:lnTo>
                <a:lnTo>
                  <a:pt x="191175" y="582242"/>
                </a:lnTo>
                <a:lnTo>
                  <a:pt x="254771" y="582242"/>
                </a:lnTo>
                <a:lnTo>
                  <a:pt x="254771" y="531217"/>
                </a:lnTo>
                <a:close/>
                <a:moveTo>
                  <a:pt x="566892" y="530724"/>
                </a:moveTo>
                <a:lnTo>
                  <a:pt x="492203" y="915998"/>
                </a:lnTo>
                <a:lnTo>
                  <a:pt x="492203" y="916984"/>
                </a:lnTo>
                <a:lnTo>
                  <a:pt x="549144" y="916984"/>
                </a:lnTo>
                <a:lnTo>
                  <a:pt x="560729" y="843775"/>
                </a:lnTo>
                <a:lnTo>
                  <a:pt x="632953" y="843775"/>
                </a:lnTo>
                <a:lnTo>
                  <a:pt x="644538" y="916984"/>
                </a:lnTo>
                <a:lnTo>
                  <a:pt x="701725" y="916984"/>
                </a:lnTo>
                <a:lnTo>
                  <a:pt x="627530" y="530724"/>
                </a:lnTo>
                <a:close/>
                <a:moveTo>
                  <a:pt x="0" y="0"/>
                </a:moveTo>
                <a:lnTo>
                  <a:pt x="1440764" y="0"/>
                </a:lnTo>
                <a:lnTo>
                  <a:pt x="1440764" y="1440764"/>
                </a:lnTo>
                <a:lnTo>
                  <a:pt x="0" y="144076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solidFill>
              <a:schemeClr val="bg1">
                <a:alpha val="7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PA-矩形 3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5375236" y="2721154"/>
            <a:ext cx="1440764" cy="14407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alpha val="7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PA-矩形 4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5196000" y="2529000"/>
            <a:ext cx="1800000" cy="1800000"/>
          </a:xfrm>
          <a:prstGeom prst="rect">
            <a:avLst/>
          </a:prstGeom>
          <a:noFill/>
          <a:ln w="12700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7" name="PA-直接连接符 6"/>
          <p:cNvCxnSpPr/>
          <p:nvPr>
            <p:custDataLst>
              <p:tags r:id="rId9"/>
            </p:custDataLst>
          </p:nvPr>
        </p:nvCxnSpPr>
        <p:spPr>
          <a:xfrm>
            <a:off x="4835998" y="2528944"/>
            <a:ext cx="2160002" cy="169"/>
          </a:xfrm>
          <a:prstGeom prst="line">
            <a:avLst/>
          </a:prstGeom>
          <a:ln w="127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PA-直接连接符 9"/>
          <p:cNvCxnSpPr/>
          <p:nvPr>
            <p:custDataLst>
              <p:tags r:id="rId10"/>
            </p:custDataLst>
          </p:nvPr>
        </p:nvCxnSpPr>
        <p:spPr>
          <a:xfrm>
            <a:off x="6996000" y="2168732"/>
            <a:ext cx="0" cy="2160269"/>
          </a:xfrm>
          <a:prstGeom prst="line">
            <a:avLst/>
          </a:prstGeom>
          <a:ln w="127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PA-直接连接符 8"/>
          <p:cNvCxnSpPr/>
          <p:nvPr>
            <p:custDataLst>
              <p:tags r:id="rId11"/>
            </p:custDataLst>
          </p:nvPr>
        </p:nvCxnSpPr>
        <p:spPr>
          <a:xfrm flipH="1">
            <a:off x="5196000" y="4329000"/>
            <a:ext cx="2159618" cy="0"/>
          </a:xfrm>
          <a:prstGeom prst="line">
            <a:avLst/>
          </a:prstGeom>
          <a:ln w="127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-直接连接符 9"/>
          <p:cNvCxnSpPr/>
          <p:nvPr>
            <p:custDataLst>
              <p:tags r:id="rId12"/>
            </p:custDataLst>
          </p:nvPr>
        </p:nvCxnSpPr>
        <p:spPr>
          <a:xfrm flipV="1">
            <a:off x="5195236" y="2528943"/>
            <a:ext cx="382" cy="2159888"/>
          </a:xfrm>
          <a:prstGeom prst="line">
            <a:avLst/>
          </a:prstGeom>
          <a:ln w="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-椭圆 24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6942000" y="2474943"/>
            <a:ext cx="108000" cy="10800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PA-椭圆 25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6942000" y="4275001"/>
            <a:ext cx="108000" cy="10800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PA-椭圆 26"/>
          <p:cNvSpPr>
            <a:spLocks noChangeAspect="1"/>
          </p:cNvSpPr>
          <p:nvPr>
            <p:custDataLst>
              <p:tags r:id="rId15"/>
            </p:custDataLst>
          </p:nvPr>
        </p:nvSpPr>
        <p:spPr>
          <a:xfrm>
            <a:off x="5141809" y="4275000"/>
            <a:ext cx="108000" cy="10800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PA-椭圆 27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>
            <a:off x="5141618" y="2474943"/>
            <a:ext cx="108000" cy="10800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custDataLst>
      <p:tags r:id="rId1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pat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0 L -0.23629 0 " pathEditMode="relative" ptsTypes="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0 L -2.5E-6 0.31505 " pathEditMode="relative" ptsTypes="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1.11022E-16 L 0.23611 1.11022E-16 " pathEditMode="relative" ptsTypes="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1.11022E-16 L 2.5E-6 -0.31505 " pathEditMode="relative" ptsTypes="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75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750"/>
                            </p:stCondLst>
                            <p:childTnLst>
                              <p:par>
                                <p:cTn id="7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3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from x="0" y="0"/>
                                      <p:to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250"/>
                            </p:stCondLst>
                            <p:childTnLst>
                              <p:par>
                                <p:cTn id="80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15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750"/>
                            </p:stCondLst>
                            <p:childTnLst>
                              <p:par>
                                <p:cTn id="83" presetID="6" presetClass="emph" presetSubtype="0" repeatCount="indefinite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4" dur="125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xit" presetSubtype="0" repeatCount="indefinite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5" grpId="2" animBg="1"/>
      <p:bldP spid="5" grpId="3" animBg="1"/>
      <p:bldP spid="6" grpId="0" animBg="1"/>
      <p:bldP spid="6" grpId="1" animBg="1"/>
      <p:bldP spid="6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7" t="15768"/>
          <a:stretch>
            <a:fillRect/>
          </a:stretch>
        </p:blipFill>
        <p:spPr>
          <a:xfrm flipH="1">
            <a:off x="-15484" y="0"/>
            <a:ext cx="12207484" cy="6855102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148743" y="2705604"/>
            <a:ext cx="183896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500" dirty="0">
                <a:solidFill>
                  <a:srgbClr val="3C76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zh-CN" altLang="en-US" sz="5500" dirty="0">
              <a:solidFill>
                <a:srgbClr val="3C76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_3"/>
          <p:cNvSpPr/>
          <p:nvPr/>
        </p:nvSpPr>
        <p:spPr>
          <a:xfrm>
            <a:off x="1148743" y="3613858"/>
            <a:ext cx="6853158" cy="1323439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endParaRPr lang="en-US" altLang="zh-CN" sz="4000" dirty="0">
              <a:solidFill>
                <a:srgbClr val="3C76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dirty="0">
                <a:solidFill>
                  <a:srgbClr val="3C76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西安雀凌飞信息技术有限公司</a:t>
            </a:r>
            <a:endParaRPr lang="zh-CN" altLang="en-US" sz="4000" dirty="0">
              <a:solidFill>
                <a:srgbClr val="3C76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6" presetClass="emph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" dur="500" tmFilter="0, 0; .2, .5; .8, .5; 1, 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" dur="250" autoRev="1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/>
          <p:bldP spid="28" grpId="1"/>
          <p:bldP spid="2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6" presetClass="emph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" dur="500" tmFilter="0, 0; .2, .5; .8, .5; 1, 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" dur="250" autoRev="1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/>
          <p:bldP spid="28" grpId="1"/>
          <p:bldP spid="29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0" t="15768" r="-1"/>
          <a:stretch>
            <a:fillRect/>
          </a:stretch>
        </p:blipFill>
        <p:spPr>
          <a:xfrm flipV="1">
            <a:off x="0" y="0"/>
            <a:ext cx="9896670" cy="685510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48467" y="1330564"/>
            <a:ext cx="1598515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b="1" dirty="0">
                <a:solidFill>
                  <a:schemeClr val="accent1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目 录</a:t>
            </a:r>
            <a:endParaRPr lang="zh-CN" altLang="en-US" sz="4800" b="1" dirty="0">
              <a:solidFill>
                <a:schemeClr val="accent1"/>
              </a:solidFill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8468" y="2163338"/>
            <a:ext cx="159851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dirty="0">
                <a:solidFill>
                  <a:schemeClr val="accent2"/>
                </a:solidFill>
              </a:rPr>
              <a:t>CONTENTS</a:t>
            </a:r>
            <a:endParaRPr lang="en-US" altLang="zh-CN" sz="2000" dirty="0">
              <a:solidFill>
                <a:schemeClr val="accent2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352704" y="1595223"/>
            <a:ext cx="5094891" cy="840272"/>
            <a:chOff x="6096000" y="2061026"/>
            <a:chExt cx="5094891" cy="840272"/>
          </a:xfrm>
        </p:grpSpPr>
        <p:sp>
          <p:nvSpPr>
            <p:cNvPr id="5" name="文本框 4"/>
            <p:cNvSpPr txBox="1"/>
            <p:nvPr/>
          </p:nvSpPr>
          <p:spPr>
            <a:xfrm>
              <a:off x="6096000" y="2061026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accent2"/>
                  </a:solidFill>
                </a:rPr>
                <a:t>人工智能数据库</a:t>
              </a:r>
              <a:endParaRPr lang="en-US" altLang="zh-CN" sz="2400" dirty="0">
                <a:solidFill>
                  <a:schemeClr val="accent2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129034" y="2625708"/>
              <a:ext cx="5061857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/>
                <a:t>Artificial intelligence database</a:t>
              </a:r>
              <a:endParaRPr lang="en-US" altLang="zh-CN" sz="12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352703" y="2630448"/>
            <a:ext cx="5061857" cy="751786"/>
            <a:chOff x="6095999" y="2061026"/>
            <a:chExt cx="5061857" cy="751786"/>
          </a:xfrm>
        </p:grpSpPr>
        <p:sp>
          <p:nvSpPr>
            <p:cNvPr id="8" name="文本框 7"/>
            <p:cNvSpPr txBox="1"/>
            <p:nvPr/>
          </p:nvSpPr>
          <p:spPr>
            <a:xfrm>
              <a:off x="6096000" y="206102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accent2"/>
                  </a:solidFill>
                </a:rPr>
                <a:t>工作原理</a:t>
              </a:r>
              <a:endParaRPr lang="en-US" altLang="zh-CN" sz="2400" dirty="0">
                <a:solidFill>
                  <a:schemeClr val="accent2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95999" y="2537222"/>
              <a:ext cx="5061857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accent2"/>
                  </a:solidFill>
                </a:rPr>
                <a:t>Working principle</a:t>
              </a:r>
              <a:endParaRPr lang="en-US" altLang="zh-CN" sz="12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352704" y="3665673"/>
            <a:ext cx="5061857" cy="722741"/>
            <a:chOff x="6096000" y="2061026"/>
            <a:chExt cx="5061857" cy="722741"/>
          </a:xfrm>
        </p:grpSpPr>
        <p:sp>
          <p:nvSpPr>
            <p:cNvPr id="11" name="文本框 10"/>
            <p:cNvSpPr txBox="1"/>
            <p:nvPr/>
          </p:nvSpPr>
          <p:spPr>
            <a:xfrm>
              <a:off x="6096000" y="2061026"/>
              <a:ext cx="35702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accent2"/>
                  </a:solidFill>
                </a:rPr>
                <a:t>相比一般统计方法的优势</a:t>
              </a:r>
              <a:endParaRPr lang="en-US" altLang="zh-CN" sz="2400" dirty="0">
                <a:solidFill>
                  <a:schemeClr val="accent2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096000" y="2508177"/>
              <a:ext cx="5061857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/>
                <a:t>Advantages over general statistical methods</a:t>
              </a:r>
              <a:endParaRPr lang="en-US" altLang="zh-CN" sz="12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351511" y="4700899"/>
            <a:ext cx="5061857" cy="918664"/>
            <a:chOff x="6094807" y="2061026"/>
            <a:chExt cx="5061857" cy="918664"/>
          </a:xfrm>
        </p:grpSpPr>
        <p:sp>
          <p:nvSpPr>
            <p:cNvPr id="14" name="文本框 13"/>
            <p:cNvSpPr txBox="1"/>
            <p:nvPr/>
          </p:nvSpPr>
          <p:spPr>
            <a:xfrm>
              <a:off x="6096000" y="2061026"/>
              <a:ext cx="44935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accent2"/>
                  </a:solidFill>
                </a:rPr>
                <a:t>雀凌飞人工智能数据库发展展望</a:t>
              </a:r>
              <a:endParaRPr lang="zh-CN" altLang="en-US" sz="2400" dirty="0">
                <a:solidFill>
                  <a:schemeClr val="accent2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094807" y="2519315"/>
              <a:ext cx="506185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accent2"/>
                  </a:solidFill>
                </a:rPr>
                <a:t>The development prospect of artificial intelligence database for sparrow transit</a:t>
              </a:r>
              <a:endParaRPr lang="en-US" altLang="zh-CN"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487735" y="1643444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</a:rPr>
              <a:t>01.</a:t>
            </a:r>
            <a:endParaRPr lang="en-US" altLang="zh-CN" sz="4000" b="1" i="1" dirty="0">
              <a:solidFill>
                <a:schemeClr val="accent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87735" y="2657376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</a:rPr>
              <a:t>02.</a:t>
            </a:r>
            <a:endParaRPr lang="en-US" altLang="zh-CN" sz="4000" b="1" i="1" dirty="0">
              <a:solidFill>
                <a:schemeClr val="accent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487735" y="3671308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</a:rPr>
              <a:t>03.</a:t>
            </a:r>
            <a:endParaRPr lang="en-US" altLang="zh-CN" sz="4000" b="1" i="1" dirty="0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87735" y="4685239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</a:rPr>
              <a:t>04.</a:t>
            </a:r>
            <a:endParaRPr lang="en-US" altLang="zh-CN" sz="4000" b="1" i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6" grpId="0"/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6890326" y="1546260"/>
            <a:ext cx="4516578" cy="4911601"/>
            <a:chOff x="6354639" y="4019521"/>
            <a:chExt cx="2445848" cy="4911601"/>
          </a:xfrm>
        </p:grpSpPr>
        <p:sp>
          <p:nvSpPr>
            <p:cNvPr id="28" name="矩形 27"/>
            <p:cNvSpPr/>
            <p:nvPr/>
          </p:nvSpPr>
          <p:spPr>
            <a:xfrm>
              <a:off x="6354639" y="4019521"/>
              <a:ext cx="2445848" cy="491160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人工智能是研究、开发用于模拟、延伸和扩展人的智能的理论、方法、技术及应用系统的一门新的技术科学。就其本质而言，是对人的思维的信息过程的模拟。</a:t>
              </a:r>
              <a:endParaRPr lang="zh-CN" altLang="en-US" sz="1400" dirty="0">
                <a:latin typeface="+mj-ea"/>
                <a:ea typeface="+mj-ea"/>
              </a:endParaRPr>
            </a:p>
            <a:p>
              <a:pPr algn="just">
                <a:lnSpc>
                  <a:spcPct val="130000"/>
                </a:lnSpc>
              </a:pPr>
              <a:endParaRPr lang="zh-CN" altLang="en-US" sz="1400" dirty="0">
                <a:latin typeface="+mj-ea"/>
                <a:ea typeface="+mj-ea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数据库是按照数据结构来组织、存储和管理数据的仓库。关系数据库系统指对应于一个关系模型的所有关系的集合。</a:t>
              </a:r>
              <a:endParaRPr lang="zh-CN" altLang="en-US" sz="1400" dirty="0">
                <a:latin typeface="+mj-ea"/>
                <a:ea typeface="+mj-ea"/>
              </a:endParaRPr>
            </a:p>
            <a:p>
              <a:pPr algn="just">
                <a:lnSpc>
                  <a:spcPct val="130000"/>
                </a:lnSpc>
              </a:pPr>
              <a:endParaRPr lang="zh-CN" altLang="en-US" sz="1400" dirty="0">
                <a:latin typeface="+mj-ea"/>
                <a:ea typeface="+mj-ea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人工智能数据库是研究利用人的推理、想像、记忆原理，实现对数据库的存储、搜索和修改。通过有效的组织，能够满足人们快速检索和修改数据库的要求。</a:t>
              </a:r>
              <a:endParaRPr lang="zh-CN" altLang="en-US" sz="1400" dirty="0">
                <a:latin typeface="+mj-ea"/>
                <a:ea typeface="+mj-ea"/>
              </a:endParaRPr>
            </a:p>
            <a:p>
              <a:pPr algn="just">
                <a:lnSpc>
                  <a:spcPct val="130000"/>
                </a:lnSpc>
              </a:pPr>
              <a:endParaRPr lang="zh-CN" altLang="en-US" sz="1400" dirty="0">
                <a:latin typeface="+mj-ea"/>
                <a:ea typeface="+mj-ea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雀凌飞要做的人工智能数据库属于演绎推理数据库。在传统的</a:t>
              </a:r>
              <a:r>
                <a:rPr lang="en-US" altLang="zh-CN" sz="1400" dirty="0">
                  <a:latin typeface="+mj-ea"/>
                  <a:ea typeface="+mj-ea"/>
                </a:rPr>
                <a:t>DBMS</a:t>
              </a:r>
              <a:r>
                <a:rPr lang="zh-CN" altLang="en-US" sz="1400" dirty="0">
                  <a:latin typeface="+mj-ea"/>
                  <a:ea typeface="+mj-ea"/>
                </a:rPr>
                <a:t>，特别是关系数据库管理系统</a:t>
              </a:r>
              <a:r>
                <a:rPr lang="en-US" altLang="zh-CN" sz="1400" dirty="0">
                  <a:latin typeface="+mj-ea"/>
                  <a:ea typeface="+mj-ea"/>
                </a:rPr>
                <a:t>RDBMS</a:t>
              </a:r>
              <a:r>
                <a:rPr lang="zh-CN" altLang="en-US" sz="1400" dirty="0">
                  <a:latin typeface="+mj-ea"/>
                  <a:ea typeface="+mj-ea"/>
                </a:rPr>
                <a:t>基础上增加一个规则集和一个演绎推理机制，实现从直接存储数据中推演非直接存储的结论。</a:t>
              </a:r>
              <a:endParaRPr lang="zh-CN" altLang="en-US" sz="1400" dirty="0">
                <a:latin typeface="+mj-ea"/>
                <a:ea typeface="+mj-ea"/>
              </a:endParaRPr>
            </a:p>
            <a:p>
              <a:pPr>
                <a:lnSpc>
                  <a:spcPct val="120000"/>
                </a:lnSpc>
              </a:pP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060397" y="4692290"/>
              <a:ext cx="1607354" cy="36279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802360" y="1122643"/>
            <a:ext cx="484300" cy="484300"/>
            <a:chOff x="1028700" y="1853169"/>
            <a:chExt cx="787400" cy="787400"/>
          </a:xfrm>
        </p:grpSpPr>
        <p:sp>
          <p:nvSpPr>
            <p:cNvPr id="61" name="椭圆 60"/>
            <p:cNvSpPr/>
            <p:nvPr/>
          </p:nvSpPr>
          <p:spPr>
            <a:xfrm>
              <a:off x="1028700" y="1853169"/>
              <a:ext cx="787400" cy="787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2" name="椭圆 26"/>
            <p:cNvSpPr/>
            <p:nvPr/>
          </p:nvSpPr>
          <p:spPr>
            <a:xfrm>
              <a:off x="1237694" y="2062163"/>
              <a:ext cx="369412" cy="369412"/>
            </a:xfrm>
            <a:custGeom>
              <a:avLst/>
              <a:gdLst>
                <a:gd name="connsiteX0" fmla="*/ 311151 w 331788"/>
                <a:gd name="connsiteY0" fmla="*/ 34925 h 331788"/>
                <a:gd name="connsiteX1" fmla="*/ 331788 w 331788"/>
                <a:gd name="connsiteY1" fmla="*/ 92075 h 331788"/>
                <a:gd name="connsiteX2" fmla="*/ 311151 w 331788"/>
                <a:gd name="connsiteY2" fmla="*/ 98425 h 331788"/>
                <a:gd name="connsiteX3" fmla="*/ 304801 w 331788"/>
                <a:gd name="connsiteY3" fmla="*/ 76200 h 331788"/>
                <a:gd name="connsiteX4" fmla="*/ 254001 w 331788"/>
                <a:gd name="connsiteY4" fmla="*/ 222251 h 331788"/>
                <a:gd name="connsiteX5" fmla="*/ 206376 w 331788"/>
                <a:gd name="connsiteY5" fmla="*/ 146050 h 331788"/>
                <a:gd name="connsiteX6" fmla="*/ 157163 w 331788"/>
                <a:gd name="connsiteY6" fmla="*/ 241301 h 331788"/>
                <a:gd name="connsiteX7" fmla="*/ 103188 w 331788"/>
                <a:gd name="connsiteY7" fmla="*/ 163513 h 331788"/>
                <a:gd name="connsiteX8" fmla="*/ 61913 w 331788"/>
                <a:gd name="connsiteY8" fmla="*/ 242888 h 331788"/>
                <a:gd name="connsiteX9" fmla="*/ 44450 w 331788"/>
                <a:gd name="connsiteY9" fmla="*/ 231776 h 331788"/>
                <a:gd name="connsiteX10" fmla="*/ 101600 w 331788"/>
                <a:gd name="connsiteY10" fmla="*/ 123825 h 331788"/>
                <a:gd name="connsiteX11" fmla="*/ 153988 w 331788"/>
                <a:gd name="connsiteY11" fmla="*/ 201613 h 331788"/>
                <a:gd name="connsiteX12" fmla="*/ 203201 w 331788"/>
                <a:gd name="connsiteY12" fmla="*/ 106363 h 331788"/>
                <a:gd name="connsiteX13" fmla="*/ 247651 w 331788"/>
                <a:gd name="connsiteY13" fmla="*/ 174625 h 331788"/>
                <a:gd name="connsiteX14" fmla="*/ 284163 w 331788"/>
                <a:gd name="connsiteY14" fmla="*/ 69850 h 331788"/>
                <a:gd name="connsiteX15" fmla="*/ 263526 w 331788"/>
                <a:gd name="connsiteY15" fmla="*/ 79375 h 331788"/>
                <a:gd name="connsiteX16" fmla="*/ 255588 w 331788"/>
                <a:gd name="connsiteY16" fmla="*/ 61913 h 331788"/>
                <a:gd name="connsiteX17" fmla="*/ 0 w 331788"/>
                <a:gd name="connsiteY17" fmla="*/ 0 h 331788"/>
                <a:gd name="connsiteX18" fmla="*/ 20637 w 331788"/>
                <a:gd name="connsiteY18" fmla="*/ 0 h 331788"/>
                <a:gd name="connsiteX19" fmla="*/ 20637 w 331788"/>
                <a:gd name="connsiteY19" fmla="*/ 311151 h 331788"/>
                <a:gd name="connsiteX20" fmla="*/ 331788 w 331788"/>
                <a:gd name="connsiteY20" fmla="*/ 311151 h 331788"/>
                <a:gd name="connsiteX21" fmla="*/ 331788 w 331788"/>
                <a:gd name="connsiteY21" fmla="*/ 331788 h 331788"/>
                <a:gd name="connsiteX22" fmla="*/ 0 w 331788"/>
                <a:gd name="connsiteY22" fmla="*/ 331788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31788" h="331788">
                  <a:moveTo>
                    <a:pt x="311151" y="34925"/>
                  </a:moveTo>
                  <a:lnTo>
                    <a:pt x="331788" y="92075"/>
                  </a:lnTo>
                  <a:lnTo>
                    <a:pt x="311151" y="98425"/>
                  </a:lnTo>
                  <a:lnTo>
                    <a:pt x="304801" y="76200"/>
                  </a:lnTo>
                  <a:lnTo>
                    <a:pt x="254001" y="222251"/>
                  </a:lnTo>
                  <a:lnTo>
                    <a:pt x="206376" y="146050"/>
                  </a:lnTo>
                  <a:lnTo>
                    <a:pt x="157163" y="241301"/>
                  </a:lnTo>
                  <a:lnTo>
                    <a:pt x="103188" y="163513"/>
                  </a:lnTo>
                  <a:lnTo>
                    <a:pt x="61913" y="242888"/>
                  </a:lnTo>
                  <a:lnTo>
                    <a:pt x="44450" y="231776"/>
                  </a:lnTo>
                  <a:lnTo>
                    <a:pt x="101600" y="123825"/>
                  </a:lnTo>
                  <a:lnTo>
                    <a:pt x="153988" y="201613"/>
                  </a:lnTo>
                  <a:lnTo>
                    <a:pt x="203201" y="106363"/>
                  </a:lnTo>
                  <a:lnTo>
                    <a:pt x="247651" y="174625"/>
                  </a:lnTo>
                  <a:lnTo>
                    <a:pt x="284163" y="69850"/>
                  </a:lnTo>
                  <a:lnTo>
                    <a:pt x="263526" y="79375"/>
                  </a:lnTo>
                  <a:lnTo>
                    <a:pt x="255588" y="61913"/>
                  </a:lnTo>
                  <a:close/>
                  <a:moveTo>
                    <a:pt x="0" y="0"/>
                  </a:moveTo>
                  <a:lnTo>
                    <a:pt x="20637" y="0"/>
                  </a:lnTo>
                  <a:lnTo>
                    <a:pt x="20637" y="311151"/>
                  </a:lnTo>
                  <a:lnTo>
                    <a:pt x="331788" y="311151"/>
                  </a:lnTo>
                  <a:lnTo>
                    <a:pt x="331788" y="331788"/>
                  </a:lnTo>
                  <a:lnTo>
                    <a:pt x="0" y="3317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9587696" y="3444515"/>
            <a:ext cx="1607354" cy="619450"/>
            <a:chOff x="9587696" y="3444515"/>
            <a:chExt cx="1607354" cy="619450"/>
          </a:xfrm>
        </p:grpSpPr>
        <p:sp>
          <p:nvSpPr>
            <p:cNvPr id="35" name="矩形 34"/>
            <p:cNvSpPr/>
            <p:nvPr/>
          </p:nvSpPr>
          <p:spPr>
            <a:xfrm>
              <a:off x="9587696" y="3768820"/>
              <a:ext cx="1607354" cy="29514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9587696" y="3444515"/>
              <a:ext cx="1607354" cy="36279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9587696" y="4692290"/>
            <a:ext cx="1607354" cy="619450"/>
            <a:chOff x="9587696" y="4692290"/>
            <a:chExt cx="1607354" cy="619450"/>
          </a:xfrm>
        </p:grpSpPr>
        <p:sp>
          <p:nvSpPr>
            <p:cNvPr id="40" name="矩形 39"/>
            <p:cNvSpPr/>
            <p:nvPr/>
          </p:nvSpPr>
          <p:spPr>
            <a:xfrm>
              <a:off x="9587696" y="5016595"/>
              <a:ext cx="1607354" cy="29514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9587696" y="4692290"/>
              <a:ext cx="1607354" cy="36279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740503" y="450599"/>
            <a:ext cx="5061857" cy="883416"/>
            <a:chOff x="6096000" y="2061026"/>
            <a:chExt cx="5061857" cy="883416"/>
          </a:xfrm>
        </p:grpSpPr>
        <p:sp>
          <p:nvSpPr>
            <p:cNvPr id="42" name="文本框 41"/>
            <p:cNvSpPr txBox="1"/>
            <p:nvPr/>
          </p:nvSpPr>
          <p:spPr>
            <a:xfrm>
              <a:off x="6096000" y="2061026"/>
              <a:ext cx="2698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2"/>
                  </a:solidFill>
                </a:rPr>
                <a:t>人工智能数据库</a:t>
              </a:r>
              <a:endParaRPr lang="zh-CN" altLang="en-US" sz="2800" b="1" dirty="0">
                <a:solidFill>
                  <a:schemeClr val="accent2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096000" y="2482777"/>
              <a:ext cx="5061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Artificial intelligence database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endParaRPr lang="en-US" altLang="zh-CN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82" y="1395571"/>
            <a:ext cx="5864727" cy="48808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50045" y="2802320"/>
            <a:ext cx="1670174" cy="1595563"/>
            <a:chOff x="824545" y="1875863"/>
            <a:chExt cx="2530586" cy="2530585"/>
          </a:xfrm>
        </p:grpSpPr>
        <p:sp>
          <p:nvSpPr>
            <p:cNvPr id="3" name="椭圆 2"/>
            <p:cNvSpPr/>
            <p:nvPr/>
          </p:nvSpPr>
          <p:spPr>
            <a:xfrm>
              <a:off x="824545" y="1875863"/>
              <a:ext cx="2530586" cy="25305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954664" y="2005982"/>
              <a:ext cx="2270346" cy="227034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99798" y="4781635"/>
            <a:ext cx="3044975" cy="1061381"/>
            <a:chOff x="6598655" y="3663398"/>
            <a:chExt cx="3044975" cy="1061381"/>
          </a:xfrm>
        </p:grpSpPr>
        <p:sp>
          <p:nvSpPr>
            <p:cNvPr id="51" name="矩形 50"/>
            <p:cNvSpPr/>
            <p:nvPr/>
          </p:nvSpPr>
          <p:spPr>
            <a:xfrm>
              <a:off x="7483990" y="3732519"/>
              <a:ext cx="2159640" cy="2951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6598655" y="3663398"/>
              <a:ext cx="2853002" cy="106138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拍摄视频、提取照片、存储照片、作为分析的原材料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886329" y="4458119"/>
            <a:ext cx="2159641" cy="687782"/>
            <a:chOff x="7483989" y="3339882"/>
            <a:chExt cx="2159641" cy="687782"/>
          </a:xfrm>
        </p:grpSpPr>
        <p:sp>
          <p:nvSpPr>
            <p:cNvPr id="59" name="矩形 58"/>
            <p:cNvSpPr/>
            <p:nvPr/>
          </p:nvSpPr>
          <p:spPr>
            <a:xfrm>
              <a:off x="7483990" y="3732519"/>
              <a:ext cx="2159640" cy="2951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7483989" y="3339882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387526" y="4458119"/>
            <a:ext cx="2159641" cy="687782"/>
            <a:chOff x="7483989" y="3339882"/>
            <a:chExt cx="2159641" cy="687782"/>
          </a:xfrm>
        </p:grpSpPr>
        <p:sp>
          <p:nvSpPr>
            <p:cNvPr id="62" name="矩形 61"/>
            <p:cNvSpPr/>
            <p:nvPr/>
          </p:nvSpPr>
          <p:spPr>
            <a:xfrm>
              <a:off x="7483990" y="3732519"/>
              <a:ext cx="2159640" cy="2951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7483989" y="3339882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888723" y="4458119"/>
            <a:ext cx="2159641" cy="687782"/>
            <a:chOff x="7483989" y="3339882"/>
            <a:chExt cx="2159641" cy="687782"/>
          </a:xfrm>
        </p:grpSpPr>
        <p:sp>
          <p:nvSpPr>
            <p:cNvPr id="65" name="矩形 64"/>
            <p:cNvSpPr/>
            <p:nvPr/>
          </p:nvSpPr>
          <p:spPr>
            <a:xfrm>
              <a:off x="7483990" y="3732519"/>
              <a:ext cx="2159640" cy="2951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7483989" y="3339882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550044" y="3191798"/>
            <a:ext cx="1670174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kumimoji="0" lang="en-US" altLang="zh-CN" sz="44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740503" y="450599"/>
            <a:ext cx="5061857" cy="883458"/>
            <a:chOff x="6096000" y="2061026"/>
            <a:chExt cx="5061857" cy="883458"/>
          </a:xfrm>
        </p:grpSpPr>
        <p:sp>
          <p:nvSpPr>
            <p:cNvPr id="47" name="文本框 46"/>
            <p:cNvSpPr txBox="1"/>
            <p:nvPr/>
          </p:nvSpPr>
          <p:spPr>
            <a:xfrm>
              <a:off x="6096000" y="206102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2"/>
                  </a:solidFill>
                </a:rPr>
                <a:t>工作原理</a:t>
              </a:r>
              <a:endParaRPr lang="zh-CN" altLang="en-US" sz="2800" b="1" dirty="0">
                <a:solidFill>
                  <a:schemeClr val="accent2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096000" y="2482819"/>
              <a:ext cx="5061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accent2"/>
                  </a:solidFill>
                </a:rPr>
                <a:t> 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Working principle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endParaRPr lang="en-US" altLang="zh-CN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49" name="图片占位符 7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b="7692"/>
          <a:stretch>
            <a:fillRect/>
          </a:stretch>
        </p:blipFill>
        <p:spPr>
          <a:xfrm>
            <a:off x="3602457" y="1366245"/>
            <a:ext cx="8222154" cy="5078027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967" y="974170"/>
            <a:ext cx="8149948" cy="527598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973830" y="2644140"/>
            <a:ext cx="1702435" cy="65468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355590" y="3009265"/>
            <a:ext cx="1230630" cy="9518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882255" y="3888105"/>
            <a:ext cx="1129030" cy="82169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414510" y="1901190"/>
            <a:ext cx="1475105" cy="90487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1385132" y="4458119"/>
            <a:ext cx="2159641" cy="687782"/>
            <a:chOff x="7483989" y="3339882"/>
            <a:chExt cx="2159641" cy="687782"/>
          </a:xfrm>
        </p:grpSpPr>
        <p:sp>
          <p:nvSpPr>
            <p:cNvPr id="51" name="矩形 50"/>
            <p:cNvSpPr/>
            <p:nvPr/>
          </p:nvSpPr>
          <p:spPr>
            <a:xfrm>
              <a:off x="7483990" y="3732519"/>
              <a:ext cx="2159640" cy="2951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483989" y="3339882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3053" y="2633826"/>
            <a:ext cx="1942023" cy="1942022"/>
            <a:chOff x="3495320" y="1875863"/>
            <a:chExt cx="2530586" cy="2530585"/>
          </a:xfrm>
        </p:grpSpPr>
        <p:sp>
          <p:nvSpPr>
            <p:cNvPr id="104" name="椭圆 103"/>
            <p:cNvSpPr/>
            <p:nvPr/>
          </p:nvSpPr>
          <p:spPr>
            <a:xfrm>
              <a:off x="3495320" y="1875863"/>
              <a:ext cx="2530586" cy="25305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3625439" y="2005982"/>
              <a:ext cx="2270346" cy="227034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35974" y="4850756"/>
            <a:ext cx="5809996" cy="1088365"/>
            <a:chOff x="3833634" y="3732519"/>
            <a:chExt cx="5809996" cy="1088365"/>
          </a:xfrm>
        </p:grpSpPr>
        <p:sp>
          <p:nvSpPr>
            <p:cNvPr id="59" name="矩形 58"/>
            <p:cNvSpPr/>
            <p:nvPr/>
          </p:nvSpPr>
          <p:spPr>
            <a:xfrm>
              <a:off x="7483990" y="3732519"/>
              <a:ext cx="2159640" cy="2951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3833634" y="4112998"/>
              <a:ext cx="3028336" cy="7078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spcBef>
                  <a:spcPct val="20000"/>
                </a:spcBef>
                <a:buFont typeface="Arial" panose="020B0604020202020204" pitchFamily="34" charset="0"/>
              </a:pP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对关键要素进行标记提取记录，例如翅膀，喙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6452932" y="4786621"/>
            <a:ext cx="2159640" cy="2951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8954128" y="4393984"/>
            <a:ext cx="2159641" cy="687782"/>
            <a:chOff x="7483989" y="3339882"/>
            <a:chExt cx="2159641" cy="687782"/>
          </a:xfrm>
        </p:grpSpPr>
        <p:sp>
          <p:nvSpPr>
            <p:cNvPr id="65" name="矩形 64"/>
            <p:cNvSpPr/>
            <p:nvPr/>
          </p:nvSpPr>
          <p:spPr>
            <a:xfrm>
              <a:off x="7483990" y="3732519"/>
              <a:ext cx="2159640" cy="2951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7483989" y="3339882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68" name="文本框 67"/>
          <p:cNvSpPr txBox="1"/>
          <p:nvPr/>
        </p:nvSpPr>
        <p:spPr>
          <a:xfrm>
            <a:off x="793212" y="3298738"/>
            <a:ext cx="1670174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kumimoji="0" lang="zh-CN" altLang="en-US" sz="44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740503" y="450599"/>
            <a:ext cx="5061857" cy="689146"/>
            <a:chOff x="6096000" y="2061026"/>
            <a:chExt cx="5061857" cy="689146"/>
          </a:xfrm>
        </p:grpSpPr>
        <p:sp>
          <p:nvSpPr>
            <p:cNvPr id="47" name="文本框 46"/>
            <p:cNvSpPr txBox="1"/>
            <p:nvPr/>
          </p:nvSpPr>
          <p:spPr>
            <a:xfrm>
              <a:off x="6096000" y="206102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2"/>
                  </a:solidFill>
                </a:rPr>
                <a:t>工作原理</a:t>
              </a:r>
              <a:endParaRPr lang="zh-CN" altLang="en-US" sz="2800" b="1" dirty="0">
                <a:solidFill>
                  <a:schemeClr val="accent2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096000" y="2473173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Working principle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41" name="图片 40" descr="bird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570" y="1139825"/>
            <a:ext cx="8177530" cy="532003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049635" y="5000625"/>
            <a:ext cx="328295" cy="579120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607040" y="5436235"/>
            <a:ext cx="398145" cy="645160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305925" y="5229860"/>
            <a:ext cx="436245" cy="645160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674225" y="4584700"/>
            <a:ext cx="932815" cy="703580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600315" y="4463415"/>
            <a:ext cx="489585" cy="703580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530340" y="4257675"/>
            <a:ext cx="650875" cy="567055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63385" y="3651250"/>
            <a:ext cx="1056005" cy="1040130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111240" y="3757295"/>
            <a:ext cx="756285" cy="934085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515610" y="4394200"/>
            <a:ext cx="689610" cy="430530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073015" y="4325620"/>
            <a:ext cx="689610" cy="430530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073650" y="3572510"/>
            <a:ext cx="758190" cy="891540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128770" y="3725545"/>
            <a:ext cx="1106170" cy="965835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967480" y="3756660"/>
            <a:ext cx="875665" cy="637540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8" grpId="0" bldLvl="0" animBg="1"/>
      <p:bldP spid="19" grpId="0" bldLvl="0" animBg="1"/>
      <p:bldP spid="17" grpId="0" bldLvl="0" animBg="1"/>
      <p:bldP spid="16" grpId="0" bldLvl="0" animBg="1"/>
      <p:bldP spid="2" grpId="1" bldLvl="0" animBg="1"/>
      <p:bldP spid="3" grpId="1" bldLvl="0" animBg="1"/>
      <p:bldP spid="4" grpId="1" bldLvl="0" animBg="1"/>
      <p:bldP spid="5" grpId="1" bldLvl="0" animBg="1"/>
      <p:bldP spid="6" grpId="1" bldLvl="0" animBg="1"/>
      <p:bldP spid="8" grpId="1" bldLvl="0" animBg="1"/>
      <p:bldP spid="9" grpId="1" bldLvl="0" animBg="1"/>
      <p:bldP spid="10" grpId="1" bldLvl="0" animBg="1"/>
      <p:bldP spid="11" grpId="1" bldLvl="0" animBg="1"/>
      <p:bldP spid="12" grpId="1" bldLvl="0" animBg="1"/>
      <p:bldP spid="13" grpId="1" bldLvl="0" animBg="1"/>
      <p:bldP spid="14" grpId="1" bldLvl="0" animBg="1"/>
      <p:bldP spid="15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1385132" y="4458119"/>
            <a:ext cx="2159641" cy="687782"/>
            <a:chOff x="7483989" y="3339882"/>
            <a:chExt cx="2159641" cy="687782"/>
          </a:xfrm>
        </p:grpSpPr>
        <p:sp>
          <p:nvSpPr>
            <p:cNvPr id="51" name="矩形 50"/>
            <p:cNvSpPr/>
            <p:nvPr/>
          </p:nvSpPr>
          <p:spPr>
            <a:xfrm>
              <a:off x="7483990" y="3732519"/>
              <a:ext cx="2159640" cy="2951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483989" y="3339882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91931" y="3148809"/>
            <a:ext cx="1942023" cy="1942022"/>
            <a:chOff x="6166095" y="1875863"/>
            <a:chExt cx="2530586" cy="2530585"/>
          </a:xfrm>
        </p:grpSpPr>
        <p:sp>
          <p:nvSpPr>
            <p:cNvPr id="108" name="椭圆 107"/>
            <p:cNvSpPr/>
            <p:nvPr/>
          </p:nvSpPr>
          <p:spPr>
            <a:xfrm>
              <a:off x="6166095" y="1875863"/>
              <a:ext cx="2530586" cy="25305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6296214" y="2005982"/>
              <a:ext cx="2270346" cy="227034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886329" y="4458119"/>
            <a:ext cx="2159641" cy="687782"/>
            <a:chOff x="7483989" y="3339882"/>
            <a:chExt cx="2159641" cy="687782"/>
          </a:xfrm>
        </p:grpSpPr>
        <p:sp>
          <p:nvSpPr>
            <p:cNvPr id="59" name="矩形 58"/>
            <p:cNvSpPr/>
            <p:nvPr/>
          </p:nvSpPr>
          <p:spPr>
            <a:xfrm>
              <a:off x="7483990" y="3732519"/>
              <a:ext cx="2159640" cy="2951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7483989" y="3339882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42911" y="4850756"/>
            <a:ext cx="8304256" cy="1317432"/>
            <a:chOff x="1339374" y="3732519"/>
            <a:chExt cx="8304256" cy="1317432"/>
          </a:xfrm>
        </p:grpSpPr>
        <p:sp>
          <p:nvSpPr>
            <p:cNvPr id="62" name="矩形 61"/>
            <p:cNvSpPr/>
            <p:nvPr/>
          </p:nvSpPr>
          <p:spPr>
            <a:xfrm>
              <a:off x="7483990" y="3732519"/>
              <a:ext cx="2159640" cy="2951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339374" y="4218954"/>
              <a:ext cx="2731811" cy="8309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buFont typeface="Arial" panose="020B0604020202020204" pitchFamily="34" charset="0"/>
              </a:pPr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对比素材库中已知鸟类的要素信息，对照片中的鸟进行识别统计</a:t>
              </a:r>
              <a:endPara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888723" y="4458119"/>
            <a:ext cx="2159641" cy="687782"/>
            <a:chOff x="7483989" y="3339882"/>
            <a:chExt cx="2159641" cy="687782"/>
          </a:xfrm>
        </p:grpSpPr>
        <p:sp>
          <p:nvSpPr>
            <p:cNvPr id="65" name="矩形 64"/>
            <p:cNvSpPr/>
            <p:nvPr/>
          </p:nvSpPr>
          <p:spPr>
            <a:xfrm>
              <a:off x="7483990" y="3732519"/>
              <a:ext cx="2159640" cy="2951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7483989" y="3339882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69" name="文本框 68"/>
          <p:cNvSpPr txBox="1"/>
          <p:nvPr/>
        </p:nvSpPr>
        <p:spPr>
          <a:xfrm>
            <a:off x="511960" y="3735098"/>
            <a:ext cx="1670174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03</a:t>
            </a:r>
            <a:endParaRPr kumimoji="0" lang="en-US" altLang="zh-CN" sz="44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9141954" y="2775990"/>
            <a:ext cx="167017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0</a:t>
            </a:r>
            <a:endParaRPr kumimoji="0" lang="zh-CN" altLang="en-US" sz="44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740503" y="450599"/>
            <a:ext cx="5061857" cy="883416"/>
            <a:chOff x="6096000" y="2061026"/>
            <a:chExt cx="5061857" cy="883416"/>
          </a:xfrm>
        </p:grpSpPr>
        <p:sp>
          <p:nvSpPr>
            <p:cNvPr id="47" name="文本框 46"/>
            <p:cNvSpPr txBox="1"/>
            <p:nvPr/>
          </p:nvSpPr>
          <p:spPr>
            <a:xfrm>
              <a:off x="6096000" y="206102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2"/>
                  </a:solidFill>
                </a:rPr>
                <a:t>工作原理</a:t>
              </a:r>
              <a:endParaRPr lang="zh-CN" altLang="en-US" sz="2800" b="1" dirty="0">
                <a:solidFill>
                  <a:schemeClr val="accent2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096000" y="2482777"/>
              <a:ext cx="5061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Working principle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endParaRPr lang="en-US" altLang="zh-CN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41" name="图片占位符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4722" y="1179858"/>
            <a:ext cx="8985250" cy="51104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矩形 8"/>
          <p:cNvSpPr/>
          <p:nvPr/>
        </p:nvSpPr>
        <p:spPr>
          <a:xfrm>
            <a:off x="3886200" y="1804035"/>
            <a:ext cx="1590675" cy="46012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193405" y="2161540"/>
            <a:ext cx="1600200" cy="42437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9" grpId="0" bldLvl="0" animBg="1"/>
      <p:bldP spid="9" grpId="1" animBg="1"/>
      <p:bldP spid="2" grpId="0" bldLvl="0" animBg="1"/>
      <p:bldP spid="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1385132" y="4458119"/>
            <a:ext cx="2159641" cy="687782"/>
            <a:chOff x="7483989" y="3339882"/>
            <a:chExt cx="2159641" cy="687782"/>
          </a:xfrm>
        </p:grpSpPr>
        <p:sp>
          <p:nvSpPr>
            <p:cNvPr id="51" name="矩形 50"/>
            <p:cNvSpPr/>
            <p:nvPr/>
          </p:nvSpPr>
          <p:spPr>
            <a:xfrm>
              <a:off x="7483990" y="3732519"/>
              <a:ext cx="2159640" cy="2951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483989" y="3339882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10241" y="2908734"/>
            <a:ext cx="1942023" cy="1942022"/>
            <a:chOff x="8836870" y="1875863"/>
            <a:chExt cx="2530586" cy="2530585"/>
          </a:xfrm>
        </p:grpSpPr>
        <p:sp>
          <p:nvSpPr>
            <p:cNvPr id="112" name="椭圆 111"/>
            <p:cNvSpPr/>
            <p:nvPr/>
          </p:nvSpPr>
          <p:spPr>
            <a:xfrm>
              <a:off x="8836870" y="1875863"/>
              <a:ext cx="2530586" cy="25305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8966989" y="2005982"/>
              <a:ext cx="2270346" cy="227034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886329" y="4458119"/>
            <a:ext cx="2159641" cy="687782"/>
            <a:chOff x="7483989" y="3339882"/>
            <a:chExt cx="2159641" cy="687782"/>
          </a:xfrm>
        </p:grpSpPr>
        <p:sp>
          <p:nvSpPr>
            <p:cNvPr id="59" name="矩形 58"/>
            <p:cNvSpPr/>
            <p:nvPr/>
          </p:nvSpPr>
          <p:spPr>
            <a:xfrm>
              <a:off x="7483990" y="3732519"/>
              <a:ext cx="2159640" cy="2951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7483989" y="3339882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387526" y="4458119"/>
            <a:ext cx="2159641" cy="687782"/>
            <a:chOff x="7483989" y="3339882"/>
            <a:chExt cx="2159641" cy="687782"/>
          </a:xfrm>
        </p:grpSpPr>
        <p:sp>
          <p:nvSpPr>
            <p:cNvPr id="62" name="矩形 61"/>
            <p:cNvSpPr/>
            <p:nvPr/>
          </p:nvSpPr>
          <p:spPr>
            <a:xfrm>
              <a:off x="7483990" y="3732519"/>
              <a:ext cx="2159640" cy="2951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7483989" y="3339882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-1307410" y="4906021"/>
            <a:ext cx="4743093" cy="1063526"/>
            <a:chOff x="5433437" y="3555069"/>
            <a:chExt cx="4743093" cy="1063526"/>
          </a:xfrm>
        </p:grpSpPr>
        <p:sp>
          <p:nvSpPr>
            <p:cNvPr id="65" name="矩形 64"/>
            <p:cNvSpPr/>
            <p:nvPr/>
          </p:nvSpPr>
          <p:spPr>
            <a:xfrm>
              <a:off x="7483989" y="3732519"/>
              <a:ext cx="2692541" cy="88607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给出所有照片中鸟类的分析、结果</a:t>
              </a:r>
              <a:endPara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5433437" y="3555069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1631898" y="2775990"/>
            <a:ext cx="167017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01</a:t>
            </a:r>
            <a:endParaRPr kumimoji="0" lang="zh-CN" altLang="en-US" sz="44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133440" y="2775990"/>
            <a:ext cx="167017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02</a:t>
            </a:r>
            <a:endParaRPr kumimoji="0" lang="zh-CN" altLang="en-US" sz="44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623566" y="2775990"/>
            <a:ext cx="167017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3</a:t>
            </a:r>
            <a:endParaRPr kumimoji="0" lang="zh-CN" altLang="en-US" sz="44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346165" y="3492359"/>
            <a:ext cx="1670174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kumimoji="0" lang="zh-CN" altLang="en-US" sz="44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740503" y="450599"/>
            <a:ext cx="5061857" cy="698750"/>
            <a:chOff x="6096000" y="2061026"/>
            <a:chExt cx="5061857" cy="698750"/>
          </a:xfrm>
        </p:grpSpPr>
        <p:sp>
          <p:nvSpPr>
            <p:cNvPr id="47" name="文本框 46"/>
            <p:cNvSpPr txBox="1"/>
            <p:nvPr/>
          </p:nvSpPr>
          <p:spPr>
            <a:xfrm>
              <a:off x="6096000" y="206102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2"/>
                  </a:solidFill>
                </a:rPr>
                <a:t>工作原理</a:t>
              </a:r>
              <a:endParaRPr lang="zh-CN" altLang="en-US" sz="2800" b="1" dirty="0">
                <a:solidFill>
                  <a:schemeClr val="accent2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Working principle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3440" y="1435494"/>
            <a:ext cx="7044143" cy="4405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740503" y="450599"/>
            <a:ext cx="5623858" cy="772116"/>
            <a:chOff x="6096000" y="2061026"/>
            <a:chExt cx="5623858" cy="772116"/>
          </a:xfrm>
        </p:grpSpPr>
        <p:sp>
          <p:nvSpPr>
            <p:cNvPr id="31" name="文本框 30"/>
            <p:cNvSpPr txBox="1"/>
            <p:nvPr/>
          </p:nvSpPr>
          <p:spPr>
            <a:xfrm>
              <a:off x="6096000" y="2061026"/>
              <a:ext cx="4134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相对一般统计方法的优势</a:t>
              </a:r>
              <a:endPara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096000" y="2556143"/>
              <a:ext cx="56238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Advantages over general statistical methods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aphicFrame>
        <p:nvGraphicFramePr>
          <p:cNvPr id="2" name="表格 1"/>
          <p:cNvGraphicFramePr/>
          <p:nvPr/>
        </p:nvGraphicFramePr>
        <p:xfrm>
          <a:off x="1744980" y="2339975"/>
          <a:ext cx="8702040" cy="217805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4351020"/>
                <a:gridCol w="4351020"/>
              </a:tblGrid>
              <a:tr h="435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人工智能数据库</a:t>
                      </a:r>
                      <a:endParaRPr lang="zh-CN" altLang="en-US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solidFill>
                      <a:srgbClr val="DAEDE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传统人工</a:t>
                      </a:r>
                      <a:endParaRPr lang="zh-CN" altLang="en-US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solidFill>
                      <a:srgbClr val="DAEDEF">
                        <a:lumMod val="75000"/>
                      </a:srgbClr>
                    </a:solidFill>
                  </a:tcPr>
                </a:tc>
              </a:tr>
              <a:tr h="435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耗时短（秒级，分钟级）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DAEDE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耗时长（天级）</a:t>
                      </a:r>
                      <a:endParaRPr lang="zh-CN" altLang="en-US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DAEDEF">
                        <a:lumMod val="75000"/>
                      </a:srgbClr>
                    </a:solidFill>
                  </a:tcPr>
                </a:tc>
              </a:tr>
              <a:tr h="435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不易出错</a:t>
                      </a:r>
                      <a:endParaRPr lang="zh-CN" altLang="en-US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DAEDE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受人的工作状态影响</a:t>
                      </a:r>
                      <a:endParaRPr lang="zh-CN" altLang="en-US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DAEDEF">
                        <a:lumMod val="75000"/>
                      </a:srgbClr>
                    </a:solidFill>
                  </a:tcPr>
                </a:tc>
              </a:tr>
              <a:tr h="435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随时搜索查看</a:t>
                      </a:r>
                      <a:endParaRPr lang="zh-CN" altLang="en-US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DAEDE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只能上班时间</a:t>
                      </a:r>
                      <a:endParaRPr lang="zh-CN" altLang="en-US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DAEDEF">
                        <a:lumMod val="75000"/>
                      </a:srgbClr>
                    </a:solidFill>
                  </a:tcPr>
                </a:tc>
              </a:tr>
              <a:tr h="435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良好的扩展性</a:t>
                      </a:r>
                      <a:endParaRPr lang="zh-CN" altLang="en-US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DAEDE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扩展性较差</a:t>
                      </a:r>
                      <a:endParaRPr lang="zh-CN" altLang="en-US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DAEDEF">
                        <a:lumMod val="75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</p:tagLst>
</file>

<file path=ppt/tags/tag10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</p:tagLst>
</file>

<file path=ppt/tags/tag100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Text"/>
  <p:tag name="SCENESHAPESUBTYPE" val="SceneTitleText"/>
  <p:tag name="SCENESHAPENAME" val="动画主题"/>
  <p:tag name="SCENECOLOR-TEXT" val="Color_Theme"/>
  <p:tag name="SCENECOLOR-TEXT-VALUE" val="12"/>
</p:tagLst>
</file>

<file path=ppt/tags/tag101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</p:tagLst>
</file>

<file path=ppt/tags/tag102.xml><?xml version="1.0" encoding="utf-8"?>
<p:tagLst xmlns:p="http://schemas.openxmlformats.org/presentationml/2006/main">
  <p:tag name="PA" val="v5.0.2"/>
  <p:tag name="SCENECOLOR-FILL" val="1"/>
  <p:tag name="SCENECOLOR-FILL-VALUE" val="Color_Theme"/>
  <p:tag name="SCENECOLOR-TEXT" val="1"/>
  <p:tag name="SCENECOLOR-TEXT-VALUE" val="Color_Theme"/>
</p:tagLst>
</file>

<file path=ppt/tags/tag103.xml><?xml version="1.0" encoding="utf-8"?>
<p:tagLst xmlns:p="http://schemas.openxmlformats.org/presentationml/2006/main">
  <p:tag name="PA" val="v5.0.2"/>
  <p:tag name="SCENECOLOR-TEXT" val="2"/>
  <p:tag name="SCENECOLOR-TEXT-VALUE" val="Color_Theme"/>
</p:tagLst>
</file>

<file path=ppt/tags/tag104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</p:tagLst>
</file>

<file path=ppt/tags/tag105.xml><?xml version="1.0" encoding="utf-8"?>
<p:tagLst xmlns:p="http://schemas.openxmlformats.org/presentationml/2006/main">
  <p:tag name="PA" val="v5.0.2"/>
  <p:tag name="SCENECOLOR-FILL" val="1"/>
  <p:tag name="SCENECOLOR-FILL-VALUE" val="Color_Theme"/>
  <p:tag name="SCENECOLOR-TEXT" val="1"/>
  <p:tag name="SCENECOLOR-TEXT-VALUE" val="Color_Theme"/>
</p:tagLst>
</file>

<file path=ppt/tags/tag106.xml><?xml version="1.0" encoding="utf-8"?>
<p:tagLst xmlns:p="http://schemas.openxmlformats.org/presentationml/2006/main">
  <p:tag name="PA" val="v5.0.2"/>
  <p:tag name="SCENECOLOR-TEXT" val="2"/>
  <p:tag name="SCENECOLOR-TEXT-VALUE" val="Color_Theme"/>
</p:tagLst>
</file>

<file path=ppt/tags/tag107.xml><?xml version="1.0" encoding="utf-8"?>
<p:tagLst xmlns:p="http://schemas.openxmlformats.org/presentationml/2006/main">
  <p:tag name="RESOURCELIBID" val="240"/>
  <p:tag name="COLORS" val="12,12561983"/>
</p:tagLst>
</file>

<file path=ppt/tags/tag108.xml><?xml version="1.0" encoding="utf-8"?>
<p:tagLst xmlns:p="http://schemas.openxmlformats.org/presentationml/2006/main">
  <p:tag name="PA" val="v5.0.2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PicShape"/>
  <p:tag name="SCENESHAPENAME" val="背景图形"/>
</p:tagLst>
</file>

<file path=ppt/tags/tag109.xml><?xml version="1.0" encoding="utf-8"?>
<p:tagLst xmlns:p="http://schemas.openxmlformats.org/presentationml/2006/main">
  <p:tag name="PA" val="v5.0.2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PicShape"/>
  <p:tag name="SCENESHAPENAME" val="模糊图形"/>
</p:tagLst>
</file>

<file path=ppt/tags/tag11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110.xml><?xml version="1.0" encoding="utf-8"?>
<p:tagLst xmlns:p="http://schemas.openxmlformats.org/presentationml/2006/main">
  <p:tag name="PA" val="v5.0.2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PicShape"/>
  <p:tag name="SCENECOLOR-FILL" val="Color_Theme"/>
  <p:tag name="SCENECOLOR-FILL-VALUE" val="1"/>
  <p:tag name="SCENECOLOR-LINE" val="Color_Theme"/>
  <p:tag name="SCENECOLOR-LINE-VALUE" val="1"/>
  <p:tag name="SCENECOLOR-TEXT" val="Color_Theme"/>
  <p:tag name="SCENECOLOR-TEXT-VALUE" val="1"/>
</p:tagLst>
</file>

<file path=ppt/tags/tag111.xml><?xml version="1.0" encoding="utf-8"?>
<p:tagLst xmlns:p="http://schemas.openxmlformats.org/presentationml/2006/main">
  <p:tag name="PA" val="v5.0.2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SimpleShape"/>
  <p:tag name="SCENECOLOR-FILL" val="Color_Theme"/>
  <p:tag name="SCENECOLOR-FILL-VALUE" val="1"/>
  <p:tag name="SCENECOLOR-LINE" val="Color_Theme"/>
  <p:tag name="SCENECOLOR-LINE-VALUE" val="1"/>
  <p:tag name="SCENECOLOR-TEXT" val="Color_Theme"/>
  <p:tag name="SCENECOLOR-TEXT-VALUE" val="1"/>
</p:tagLst>
</file>

<file path=ppt/tags/tag112.xml><?xml version="1.0" encoding="utf-8"?>
<p:tagLst xmlns:p="http://schemas.openxmlformats.org/presentationml/2006/main">
  <p:tag name="PA" val="v5.0.2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SimpleShape"/>
  <p:tag name="SCENECOLOR-LINE" val="Color_Theme"/>
  <p:tag name="SCENECOLOR-LINE-VALUE" val="1"/>
  <p:tag name="SCENECOLOR-TEXT" val="Color_Theme"/>
  <p:tag name="SCENECOLOR-TEXT-VALUE" val="1"/>
</p:tagLst>
</file>

<file path=ppt/tags/tag113.xml><?xml version="1.0" encoding="utf-8"?>
<p:tagLst xmlns:p="http://schemas.openxmlformats.org/presentationml/2006/main">
  <p:tag name="PA" val="v5.0.2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SimpleShape"/>
  <p:tag name="SCENECOLOR-LINE" val="Color_Theme"/>
  <p:tag name="SCENECOLOR-LINE-VALUE" val="1"/>
</p:tagLst>
</file>

<file path=ppt/tags/tag114.xml><?xml version="1.0" encoding="utf-8"?>
<p:tagLst xmlns:p="http://schemas.openxmlformats.org/presentationml/2006/main">
  <p:tag name="PA" val="v5.0.2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SimpleShape"/>
  <p:tag name="SCENECOLOR-LINE" val="Color_Theme"/>
  <p:tag name="SCENECOLOR-LINE-VALUE" val="1"/>
</p:tagLst>
</file>

<file path=ppt/tags/tag115.xml><?xml version="1.0" encoding="utf-8"?>
<p:tagLst xmlns:p="http://schemas.openxmlformats.org/presentationml/2006/main">
  <p:tag name="PA" val="v5.0.2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SimpleShape"/>
  <p:tag name="SCENECOLOR-LINE" val="Color_Theme"/>
  <p:tag name="SCENECOLOR-LINE-VALUE" val="1"/>
</p:tagLst>
</file>

<file path=ppt/tags/tag116.xml><?xml version="1.0" encoding="utf-8"?>
<p:tagLst xmlns:p="http://schemas.openxmlformats.org/presentationml/2006/main">
  <p:tag name="PA" val="v5.0.2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SimpleShape"/>
  <p:tag name="SCENECOLOR-LINE" val="Color_Theme"/>
  <p:tag name="SCENECOLOR-LINE-VALUE" val="1"/>
</p:tagLst>
</file>

<file path=ppt/tags/tag117.xml><?xml version="1.0" encoding="utf-8"?>
<p:tagLst xmlns:p="http://schemas.openxmlformats.org/presentationml/2006/main">
  <p:tag name="PA" val="v5.0.2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SimpleShape"/>
  <p:tag name="SCENECOLOR-FILL" val="Color_Theme"/>
  <p:tag name="SCENECOLOR-FILL-VALUE" val="1"/>
  <p:tag name="SCENECOLOR-TEXT" val="Color_Theme"/>
  <p:tag name="SCENECOLOR-TEXT-VALUE" val="1"/>
</p:tagLst>
</file>

<file path=ppt/tags/tag118.xml><?xml version="1.0" encoding="utf-8"?>
<p:tagLst xmlns:p="http://schemas.openxmlformats.org/presentationml/2006/main">
  <p:tag name="PA" val="v5.0.2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SimpleShape"/>
  <p:tag name="SCENECOLOR-FILL" val="Color_Theme"/>
  <p:tag name="SCENECOLOR-FILL-VALUE" val="1"/>
  <p:tag name="SCENECOLOR-TEXT" val="Color_Theme"/>
  <p:tag name="SCENECOLOR-TEXT-VALUE" val="1"/>
</p:tagLst>
</file>

<file path=ppt/tags/tag119.xml><?xml version="1.0" encoding="utf-8"?>
<p:tagLst xmlns:p="http://schemas.openxmlformats.org/presentationml/2006/main">
  <p:tag name="PA" val="v5.0.2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SimpleShape"/>
  <p:tag name="SCENECOLOR-FILL" val="Color_Theme"/>
  <p:tag name="SCENECOLOR-FILL-VALUE" val="1"/>
  <p:tag name="SCENECOLOR-TEXT" val="Color_Theme"/>
  <p:tag name="SCENECOLOR-TEXT-VALUE" val="1"/>
</p:tagLst>
</file>

<file path=ppt/tags/tag12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</p:tagLst>
</file>

<file path=ppt/tags/tag120.xml><?xml version="1.0" encoding="utf-8"?>
<p:tagLst xmlns:p="http://schemas.openxmlformats.org/presentationml/2006/main">
  <p:tag name="PA" val="v5.0.2"/>
  <p:tag name="RESOURCEID" val="636446337544313007"/>
  <p:tag name="SCENEID" val="Unkown"/>
  <p:tag name="SCENELINKIDS" val="2|3|4|5|6|7|8|9|10|11|12|13|14"/>
  <p:tag name="ANIMSTRING" val="2f92be4b937f59ac5d351081c93ba4d4"/>
  <p:tag name="SCENESHAPETYPE" val="SceneShape"/>
  <p:tag name="SCENESHAPESUBTYPE" val="SceneSimpleShape"/>
  <p:tag name="SCENECOLOR-FILL" val="Color_Theme"/>
  <p:tag name="SCENECOLOR-FILL-VALUE" val="1"/>
  <p:tag name="SCENECOLOR-TEXT" val="Color_Theme"/>
  <p:tag name="SCENECOLOR-TEXT-VALUE" val="1"/>
</p:tagLst>
</file>

<file path=ppt/tags/tag121.xml><?xml version="1.0" encoding="utf-8"?>
<p:tagLst xmlns:p="http://schemas.openxmlformats.org/presentationml/2006/main">
  <p:tag name="RESOURCELIBID" val="1456"/>
  <p:tag name="COLORS" val="1,16777215"/>
</p:tagLst>
</file>

<file path=ppt/tags/tag13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</p:tagLst>
</file>

<file path=ppt/tags/tag14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</p:tagLst>
</file>

<file path=ppt/tags/tag15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</p:tagLst>
</file>

<file path=ppt/tags/tag16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</p:tagLst>
</file>

<file path=ppt/tags/tag17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</p:tagLst>
</file>

<file path=ppt/tags/tag18.xml><?xml version="1.0" encoding="utf-8"?>
<p:tagLst xmlns:p="http://schemas.openxmlformats.org/presentationml/2006/main">
  <p:tag name="PA" val="v5.0.2"/>
  <p:tag name="SCENECOLOR-TEXT" val="1"/>
  <p:tag name="SCENECOLOR-TEXT-VALUE" val="Color_Theme"/>
</p:tagLst>
</file>

<file path=ppt/tags/tag19.xml><?xml version="1.0" encoding="utf-8"?>
<p:tagLst xmlns:p="http://schemas.openxmlformats.org/presentationml/2006/main">
  <p:tag name="PA" val="v5.0.2"/>
  <p:tag name="SCENECOLOR-TEXT" val="2"/>
  <p:tag name="SCENECOLOR-TEXT-VALUE" val="Color_Theme"/>
</p:tagLst>
</file>

<file path=ppt/tags/tag2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</p:tagLst>
</file>

<file path=ppt/tags/tag20.xml><?xml version="1.0" encoding="utf-8"?>
<p:tagLst xmlns:p="http://schemas.openxmlformats.org/presentationml/2006/main">
  <p:tag name="PA" val="v5.0.2"/>
  <p:tag name="SCENECOLOR-TEXT" val="3"/>
  <p:tag name="SCENECOLOR-TEXT-VALUE" val="Color_Theme"/>
</p:tagLst>
</file>

<file path=ppt/tags/tag21.xml><?xml version="1.0" encoding="utf-8"?>
<p:tagLst xmlns:p="http://schemas.openxmlformats.org/presentationml/2006/main">
  <p:tag name="PA" val="v5.0.2"/>
  <p:tag name="SCENECOLOR-TEXT" val="4"/>
  <p:tag name="SCENECOLOR-TEXT-VALUE" val="Color_Theme"/>
</p:tagLst>
</file>

<file path=ppt/tags/tag22.xml><?xml version="1.0" encoding="utf-8"?>
<p:tagLst xmlns:p="http://schemas.openxmlformats.org/presentationml/2006/main">
  <p:tag name="PA" val="v5.0.2"/>
  <p:tag name="SCENECOLOR-TEXT" val="5"/>
  <p:tag name="SCENECOLOR-TEXT-VALUE" val="Color_Theme"/>
</p:tagLst>
</file>

<file path=ppt/tags/tag23.xml><?xml version="1.0" encoding="utf-8"?>
<p:tagLst xmlns:p="http://schemas.openxmlformats.org/presentationml/2006/main">
  <p:tag name="PA" val="v5.0.2"/>
  <p:tag name="SCENECOLOR-TEXT" val="6"/>
  <p:tag name="SCENECOLOR-TEXT-VALUE" val="Color_Theme"/>
</p:tagLst>
</file>

<file path=ppt/tags/tag24.xml><?xml version="1.0" encoding="utf-8"?>
<p:tagLst xmlns:p="http://schemas.openxmlformats.org/presentationml/2006/main">
  <p:tag name="PA" val="v5.0.2"/>
  <p:tag name="SCENECOLOR-TEXT" val="7"/>
  <p:tag name="SCENECOLOR-TEXT-VALUE" val="Color_Theme"/>
</p:tagLst>
</file>

<file path=ppt/tags/tag25.xml><?xml version="1.0" encoding="utf-8"?>
<p:tagLst xmlns:p="http://schemas.openxmlformats.org/presentationml/2006/main">
  <p:tag name="PA" val="v5.0.2"/>
  <p:tag name="SCENECOLOR-TEXT" val="8"/>
  <p:tag name="SCENECOLOR-TEXT-VALUE" val="Color_Theme"/>
</p:tagLst>
</file>

<file path=ppt/tags/tag26.xml><?xml version="1.0" encoding="utf-8"?>
<p:tagLst xmlns:p="http://schemas.openxmlformats.org/presentationml/2006/main">
  <p:tag name="PA" val="v5.0.2"/>
  <p:tag name="SCENECOLOR-TEXT" val="9"/>
  <p:tag name="SCENECOLOR-TEXT-VALUE" val="Color_Theme"/>
</p:tagLst>
</file>

<file path=ppt/tags/tag27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</p:tagLst>
</file>

<file path=ppt/tags/tag28.xml><?xml version="1.0" encoding="utf-8"?>
<p:tagLst xmlns:p="http://schemas.openxmlformats.org/presentationml/2006/main">
  <p:tag name="PA" val="v5.0.2"/>
  <p:tag name="SCENECOLOR-TEXT" val="1"/>
  <p:tag name="SCENECOLOR-TEXT-VALUE" val="Color_Theme"/>
</p:tagLst>
</file>

<file path=ppt/tags/tag29.xml><?xml version="1.0" encoding="utf-8"?>
<p:tagLst xmlns:p="http://schemas.openxmlformats.org/presentationml/2006/main">
  <p:tag name="PA" val="v5.0.2"/>
  <p:tag name="SCENECOLOR-TEXT" val="2"/>
  <p:tag name="SCENECOLOR-TEXT-VALUE" val="Color_Theme"/>
</p:tagLst>
</file>

<file path=ppt/tags/tag3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</p:tagLst>
</file>

<file path=ppt/tags/tag30.xml><?xml version="1.0" encoding="utf-8"?>
<p:tagLst xmlns:p="http://schemas.openxmlformats.org/presentationml/2006/main">
  <p:tag name="PA" val="v5.0.2"/>
  <p:tag name="SCENECOLOR-TEXT" val="3"/>
  <p:tag name="SCENECOLOR-TEXT-VALUE" val="Color_Theme"/>
</p:tagLst>
</file>

<file path=ppt/tags/tag31.xml><?xml version="1.0" encoding="utf-8"?>
<p:tagLst xmlns:p="http://schemas.openxmlformats.org/presentationml/2006/main">
  <p:tag name="PA" val="v5.0.2"/>
  <p:tag name="SCENECOLOR-TEXT" val="4"/>
  <p:tag name="SCENECOLOR-TEXT-VALUE" val="Color_Theme"/>
</p:tagLst>
</file>

<file path=ppt/tags/tag32.xml><?xml version="1.0" encoding="utf-8"?>
<p:tagLst xmlns:p="http://schemas.openxmlformats.org/presentationml/2006/main">
  <p:tag name="PA" val="v5.0.2"/>
  <p:tag name="SCENECOLOR-TEXT" val="5"/>
  <p:tag name="SCENECOLOR-TEXT-VALUE" val="Color_Theme"/>
</p:tagLst>
</file>

<file path=ppt/tags/tag33.xml><?xml version="1.0" encoding="utf-8"?>
<p:tagLst xmlns:p="http://schemas.openxmlformats.org/presentationml/2006/main">
  <p:tag name="PA" val="v5.0.2"/>
  <p:tag name="SCENECOLOR-TEXT" val="6"/>
  <p:tag name="SCENECOLOR-TEXT-VALUE" val="Color_Theme"/>
</p:tagLst>
</file>

<file path=ppt/tags/tag34.xml><?xml version="1.0" encoding="utf-8"?>
<p:tagLst xmlns:p="http://schemas.openxmlformats.org/presentationml/2006/main">
  <p:tag name="PA" val="v5.0.2"/>
  <p:tag name="SCENECOLOR-TEXT" val="7"/>
  <p:tag name="SCENECOLOR-TEXT-VALUE" val="Color_Theme"/>
</p:tagLst>
</file>

<file path=ppt/tags/tag35.xml><?xml version="1.0" encoding="utf-8"?>
<p:tagLst xmlns:p="http://schemas.openxmlformats.org/presentationml/2006/main">
  <p:tag name="PA" val="v5.0.2"/>
  <p:tag name="SCENECOLOR-TEXT" val="8"/>
  <p:tag name="SCENECOLOR-TEXT-VALUE" val="Color_Theme"/>
</p:tagLst>
</file>

<file path=ppt/tags/tag36.xml><?xml version="1.0" encoding="utf-8"?>
<p:tagLst xmlns:p="http://schemas.openxmlformats.org/presentationml/2006/main">
  <p:tag name="PA" val="v5.0.2"/>
  <p:tag name="SCENECOLOR-TEXT" val="9"/>
  <p:tag name="SCENECOLOR-TEXT-VALUE" val="Color_Theme"/>
</p:tagLst>
</file>

<file path=ppt/tags/tag37.xml><?xml version="1.0" encoding="utf-8"?>
<p:tagLst xmlns:p="http://schemas.openxmlformats.org/presentationml/2006/main">
  <p:tag name="PA" val="v5.0.2"/>
  <p:tag name="SCENECOLOR-TEXT" val="10"/>
  <p:tag name="SCENECOLOR-TEXT-VALUE" val="Color_Theme"/>
</p:tagLst>
</file>

<file path=ppt/tags/tag38.xml><?xml version="1.0" encoding="utf-8"?>
<p:tagLst xmlns:p="http://schemas.openxmlformats.org/presentationml/2006/main">
  <p:tag name="PA" val="v5.0.2"/>
  <p:tag name="SCENECOLOR-TEXT" val="11"/>
  <p:tag name="SCENECOLOR-TEXT-VALUE" val="Color_Theme"/>
</p:tagLst>
</file>

<file path=ppt/tags/tag39.xml><?xml version="1.0" encoding="utf-8"?>
<p:tagLst xmlns:p="http://schemas.openxmlformats.org/presentationml/2006/main">
  <p:tag name="PA" val="v5.0.2"/>
  <p:tag name="SCENECOLOR-TEXT" val="12"/>
  <p:tag name="SCENECOLOR-TEXT-VALUE" val="Color_Theme"/>
</p:tagLst>
</file>

<file path=ppt/tags/tag4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</p:tagLst>
</file>

<file path=ppt/tags/tag40.xml><?xml version="1.0" encoding="utf-8"?>
<p:tagLst xmlns:p="http://schemas.openxmlformats.org/presentationml/2006/main">
  <p:tag name="PA" val="v5.0.2"/>
  <p:tag name="SCENECOLOR-TEXT" val="13"/>
  <p:tag name="SCENECOLOR-TEXT-VALUE" val="Color_Theme"/>
</p:tagLst>
</file>

<file path=ppt/tags/tag41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42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43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44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45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46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47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48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49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5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</p:tagLst>
</file>

<file path=ppt/tags/tag50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51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52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53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54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55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56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57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58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59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6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</p:tagLst>
</file>

<file path=ppt/tags/tag60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61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62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63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64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65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66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67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68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69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7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</p:tagLst>
</file>

<file path=ppt/tags/tag70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71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72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73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74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75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76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77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78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79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8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</p:tagLst>
</file>

<file path=ppt/tags/tag80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81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82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83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84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85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86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87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88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89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9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</p:tagLst>
</file>

<file path=ppt/tags/tag90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91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92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93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94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95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96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FILL" val="Color_Theme"/>
  <p:tag name="SCENECOLOR-FILL-VALUE" val="12"/>
  <p:tag name="SCENECOLOR-TEXT" val="Color_Theme"/>
  <p:tag name="SCENECOLOR-TEXT-VALUE" val="0"/>
</p:tagLst>
</file>

<file path=ppt/tags/tag97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TEXT" val="Color_Theme"/>
  <p:tag name="SCENECOLOR-TEXT-VALUE" val="0"/>
</p:tagLst>
</file>

<file path=ppt/tags/tag98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LINE" val="Color_Theme"/>
  <p:tag name="SCENECOLOR-LINE-VALUE" val="12"/>
</p:tagLst>
</file>

<file path=ppt/tags/tag99.xml><?xml version="1.0" encoding="utf-8"?>
<p:tagLst xmlns:p="http://schemas.openxmlformats.org/presentationml/2006/main">
  <p:tag name="PA" val="v5.0.2"/>
  <p:tag name="RESOURCEID" val="636416085924661233"/>
  <p:tag name="SCENEID" val="Unkown"/>
  <p:tag name="SCENELINKIDS" val="2|3|4|5|6|7|8|9|10|11|12|13|14|15|16|17|18|19|20|21|22|23|24|25|26|27|28|29|30|31|32|33|34|35|36|37|38|39|40|41|42|43|44|45|46|47|48|49|50|51|52|53|54|55|56|57|58|59|60|61|62|63|64|65|66|67|68|69|70|71|72|73|74|75|76|77|78|79|80|81"/>
  <p:tag name="ANIMSTRING" val="2fa495a60dfac3d4a37cf384eb4da3d6"/>
  <p:tag name="SCENESHAPETYPE" val="SceneShape"/>
  <p:tag name="SCENESHAPESUBTYPE" val="SceneSimpleShape"/>
  <p:tag name="SCENECOLOR-LINE" val="Color_Theme"/>
  <p:tag name="SCENECOLOR-LINE-VALUE" val="12"/>
</p:tagLst>
</file>

<file path=ppt/theme/theme1.xml><?xml version="1.0" encoding="utf-8"?>
<a:theme xmlns:a="http://schemas.openxmlformats.org/drawingml/2006/main" name="包图主题2">
  <a:themeElements>
    <a:clrScheme name="自定义 63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B8E95"/>
      </a:accent1>
      <a:accent2>
        <a:srgbClr val="000000"/>
      </a:accent2>
      <a:accent3>
        <a:srgbClr val="4B5050"/>
      </a:accent3>
      <a:accent4>
        <a:srgbClr val="91969B"/>
      </a:accent4>
      <a:accent5>
        <a:srgbClr val="4B5050"/>
      </a:accent5>
      <a:accent6>
        <a:srgbClr val="91969B"/>
      </a:accent6>
      <a:hlink>
        <a:srgbClr val="F33B48"/>
      </a:hlink>
      <a:folHlink>
        <a:srgbClr val="FFC00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1464</Words>
  <Application>WPS 演示</Application>
  <PresentationFormat>宽屏</PresentationFormat>
  <Paragraphs>143</Paragraphs>
  <Slides>13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方正兰亭超细黑简体</vt:lpstr>
      <vt:lpstr>经典综艺体简</vt:lpstr>
      <vt:lpstr>Century Gothic</vt:lpstr>
      <vt:lpstr>幼圆</vt:lpstr>
      <vt:lpstr>Arial Unicode MS</vt:lpstr>
      <vt:lpstr>等线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多彩演示（ColourPPT）</dc:creator>
  <cp:keywords>www.51pptmoban.com</cp:keywords>
  <dc:description>http://www.ypppt.com/</dc:description>
  <cp:lastModifiedBy>只想出去晒太阳</cp:lastModifiedBy>
  <cp:revision>74</cp:revision>
  <dcterms:created xsi:type="dcterms:W3CDTF">2017-09-22T08:16:00Z</dcterms:created>
  <dcterms:modified xsi:type="dcterms:W3CDTF">2018-07-03T09:27:30Z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